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7" r:id="rId2"/>
    <p:sldId id="280" r:id="rId3"/>
    <p:sldId id="265" r:id="rId4"/>
    <p:sldId id="273" r:id="rId5"/>
    <p:sldId id="268" r:id="rId6"/>
    <p:sldId id="277" r:id="rId7"/>
    <p:sldId id="256" r:id="rId8"/>
    <p:sldId id="281" r:id="rId9"/>
    <p:sldId id="282" r:id="rId10"/>
    <p:sldId id="283" r:id="rId11"/>
    <p:sldId id="263" r:id="rId12"/>
    <p:sldId id="257" r:id="rId13"/>
    <p:sldId id="286" r:id="rId14"/>
    <p:sldId id="284" r:id="rId15"/>
    <p:sldId id="278" r:id="rId16"/>
    <p:sldId id="276" r:id="rId17"/>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D956"/>
    <a:srgbClr val="FFFFCC"/>
    <a:srgbClr val="CC00CC"/>
    <a:srgbClr val="FF9900"/>
    <a:srgbClr val="CC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4" autoAdjust="0"/>
  </p:normalViewPr>
  <p:slideViewPr>
    <p:cSldViewPr>
      <p:cViewPr varScale="1">
        <p:scale>
          <a:sx n="109" d="100"/>
          <a:sy n="109" d="100"/>
        </p:scale>
        <p:origin x="936" y="8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DA499FBD-67DE-40CD-A5FA-7C9A62049FD1}"/>
    <pc:docChg chg="undo custSel addSld delSld modSld sldOrd">
      <pc:chgData name="Frank Vermunt" userId="7726e942-e6e7-4d64-919e-4ff01fbbc157" providerId="ADAL" clId="{DA499FBD-67DE-40CD-A5FA-7C9A62049FD1}" dt="2025-03-31T17:23:48.488" v="792" actId="14100"/>
      <pc:docMkLst>
        <pc:docMk/>
      </pc:docMkLst>
      <pc:sldChg chg="addSp modSp mod modNotesTx">
        <pc:chgData name="Frank Vermunt" userId="7726e942-e6e7-4d64-919e-4ff01fbbc157" providerId="ADAL" clId="{DA499FBD-67DE-40CD-A5FA-7C9A62049FD1}" dt="2025-03-31T17:13:50.387" v="643" actId="207"/>
        <pc:sldMkLst>
          <pc:docMk/>
          <pc:sldMk cId="0" sldId="256"/>
        </pc:sldMkLst>
        <pc:spChg chg="add mod ord">
          <ac:chgData name="Frank Vermunt" userId="7726e942-e6e7-4d64-919e-4ff01fbbc157" providerId="ADAL" clId="{DA499FBD-67DE-40CD-A5FA-7C9A62049FD1}" dt="2025-03-31T17:13:50.387" v="643" actId="207"/>
          <ac:spMkLst>
            <pc:docMk/>
            <pc:sldMk cId="0" sldId="256"/>
            <ac:spMk id="2" creationId="{26D0FF21-427E-2D2B-8AE9-5342762A2F5A}"/>
          </ac:spMkLst>
        </pc:spChg>
        <pc:spChg chg="add mod">
          <ac:chgData name="Frank Vermunt" userId="7726e942-e6e7-4d64-919e-4ff01fbbc157" providerId="ADAL" clId="{DA499FBD-67DE-40CD-A5FA-7C9A62049FD1}" dt="2025-03-31T17:12:51.758" v="641" actId="571"/>
          <ac:spMkLst>
            <pc:docMk/>
            <pc:sldMk cId="0" sldId="256"/>
            <ac:spMk id="3" creationId="{CF9CBF0F-8CCA-7C1E-B8CB-49F5F1C49B6F}"/>
          </ac:spMkLst>
        </pc:spChg>
        <pc:spChg chg="add mod">
          <ac:chgData name="Frank Vermunt" userId="7726e942-e6e7-4d64-919e-4ff01fbbc157" providerId="ADAL" clId="{DA499FBD-67DE-40CD-A5FA-7C9A62049FD1}" dt="2025-03-31T17:12:51.758" v="641" actId="571"/>
          <ac:spMkLst>
            <pc:docMk/>
            <pc:sldMk cId="0" sldId="256"/>
            <ac:spMk id="4" creationId="{6AAE768E-C3E4-CFC8-6553-62704914C87E}"/>
          </ac:spMkLst>
        </pc:spChg>
        <pc:spChg chg="mod ord">
          <ac:chgData name="Frank Vermunt" userId="7726e942-e6e7-4d64-919e-4ff01fbbc157" providerId="ADAL" clId="{DA499FBD-67DE-40CD-A5FA-7C9A62049FD1}" dt="2025-03-31T17:05:09.521" v="454" actId="1038"/>
          <ac:spMkLst>
            <pc:docMk/>
            <pc:sldMk cId="0" sldId="256"/>
            <ac:spMk id="6" creationId="{854E9F63-29E4-3DCC-6AFF-ABB0AC662E15}"/>
          </ac:spMkLst>
        </pc:spChg>
        <pc:spChg chg="mod">
          <ac:chgData name="Frank Vermunt" userId="7726e942-e6e7-4d64-919e-4ff01fbbc157" providerId="ADAL" clId="{DA499FBD-67DE-40CD-A5FA-7C9A62049FD1}" dt="2025-03-31T17:13:42.584" v="642" actId="207"/>
          <ac:spMkLst>
            <pc:docMk/>
            <pc:sldMk cId="0" sldId="256"/>
            <ac:spMk id="7" creationId="{3F61027C-EB8D-3D29-BFE5-F33576861383}"/>
          </ac:spMkLst>
        </pc:spChg>
        <pc:spChg chg="mod">
          <ac:chgData name="Frank Vermunt" userId="7726e942-e6e7-4d64-919e-4ff01fbbc157" providerId="ADAL" clId="{DA499FBD-67DE-40CD-A5FA-7C9A62049FD1}" dt="2025-03-31T17:13:42.584" v="642" actId="207"/>
          <ac:spMkLst>
            <pc:docMk/>
            <pc:sldMk cId="0" sldId="256"/>
            <ac:spMk id="8" creationId="{B9145DEF-FB6A-048C-1C1F-B39D332DD72A}"/>
          </ac:spMkLst>
        </pc:spChg>
        <pc:spChg chg="mod">
          <ac:chgData name="Frank Vermunt" userId="7726e942-e6e7-4d64-919e-4ff01fbbc157" providerId="ADAL" clId="{DA499FBD-67DE-40CD-A5FA-7C9A62049FD1}" dt="2025-03-31T17:13:42.584" v="642" actId="207"/>
          <ac:spMkLst>
            <pc:docMk/>
            <pc:sldMk cId="0" sldId="256"/>
            <ac:spMk id="9" creationId="{50E966DC-E12F-24F3-5EBC-2B6F8A64E3D4}"/>
          </ac:spMkLst>
        </pc:spChg>
      </pc:sldChg>
      <pc:sldChg chg="addSp delSp modSp mod delAnim modAnim">
        <pc:chgData name="Frank Vermunt" userId="7726e942-e6e7-4d64-919e-4ff01fbbc157" providerId="ADAL" clId="{DA499FBD-67DE-40CD-A5FA-7C9A62049FD1}" dt="2025-03-31T17:23:24.850" v="790"/>
        <pc:sldMkLst>
          <pc:docMk/>
          <pc:sldMk cId="4207840187" sldId="263"/>
        </pc:sldMkLst>
        <pc:spChg chg="add mod">
          <ac:chgData name="Frank Vermunt" userId="7726e942-e6e7-4d64-919e-4ff01fbbc157" providerId="ADAL" clId="{DA499FBD-67DE-40CD-A5FA-7C9A62049FD1}" dt="2025-03-31T17:19:17.280" v="737" actId="1036"/>
          <ac:spMkLst>
            <pc:docMk/>
            <pc:sldMk cId="4207840187" sldId="263"/>
            <ac:spMk id="3" creationId="{D1085595-F625-1560-BABE-225ADEADC3AE}"/>
          </ac:spMkLst>
        </pc:spChg>
        <pc:spChg chg="mod">
          <ac:chgData name="Frank Vermunt" userId="7726e942-e6e7-4d64-919e-4ff01fbbc157" providerId="ADAL" clId="{DA499FBD-67DE-40CD-A5FA-7C9A62049FD1}" dt="2025-03-31T17:18:51.094" v="727" actId="1037"/>
          <ac:spMkLst>
            <pc:docMk/>
            <pc:sldMk cId="4207840187" sldId="263"/>
            <ac:spMk id="8" creationId="{00000000-0000-0000-0000-000000000000}"/>
          </ac:spMkLst>
        </pc:spChg>
        <pc:spChg chg="mod">
          <ac:chgData name="Frank Vermunt" userId="7726e942-e6e7-4d64-919e-4ff01fbbc157" providerId="ADAL" clId="{DA499FBD-67DE-40CD-A5FA-7C9A62049FD1}" dt="2025-03-31T17:18:40.084" v="724" actId="1036"/>
          <ac:spMkLst>
            <pc:docMk/>
            <pc:sldMk cId="4207840187" sldId="263"/>
            <ac:spMk id="9" creationId="{00000000-0000-0000-0000-000000000000}"/>
          </ac:spMkLst>
        </pc:spChg>
        <pc:spChg chg="del">
          <ac:chgData name="Frank Vermunt" userId="7726e942-e6e7-4d64-919e-4ff01fbbc157" providerId="ADAL" clId="{DA499FBD-67DE-40CD-A5FA-7C9A62049FD1}" dt="2025-03-31T16:46:17.017" v="85" actId="478"/>
          <ac:spMkLst>
            <pc:docMk/>
            <pc:sldMk cId="4207840187" sldId="263"/>
            <ac:spMk id="13" creationId="{00000000-0000-0000-0000-000000000000}"/>
          </ac:spMkLst>
        </pc:spChg>
        <pc:spChg chg="add mod">
          <ac:chgData name="Frank Vermunt" userId="7726e942-e6e7-4d64-919e-4ff01fbbc157" providerId="ADAL" clId="{DA499FBD-67DE-40CD-A5FA-7C9A62049FD1}" dt="2025-03-31T17:15:38.243" v="674"/>
          <ac:spMkLst>
            <pc:docMk/>
            <pc:sldMk cId="4207840187" sldId="263"/>
            <ac:spMk id="17" creationId="{7992D9A4-807D-C3A8-4409-50D1329D233A}"/>
          </ac:spMkLst>
        </pc:spChg>
        <pc:spChg chg="del">
          <ac:chgData name="Frank Vermunt" userId="7726e942-e6e7-4d64-919e-4ff01fbbc157" providerId="ADAL" clId="{DA499FBD-67DE-40CD-A5FA-7C9A62049FD1}" dt="2025-03-31T16:46:14.020" v="84" actId="478"/>
          <ac:spMkLst>
            <pc:docMk/>
            <pc:sldMk cId="4207840187" sldId="263"/>
            <ac:spMk id="21" creationId="{00000000-0000-0000-0000-000000000000}"/>
          </ac:spMkLst>
        </pc:spChg>
        <pc:spChg chg="mod">
          <ac:chgData name="Frank Vermunt" userId="7726e942-e6e7-4d64-919e-4ff01fbbc157" providerId="ADAL" clId="{DA499FBD-67DE-40CD-A5FA-7C9A62049FD1}" dt="2025-03-31T17:20:49.951" v="768" actId="1036"/>
          <ac:spMkLst>
            <pc:docMk/>
            <pc:sldMk cId="4207840187" sldId="263"/>
            <ac:spMk id="23" creationId="{00000000-0000-0000-0000-000000000000}"/>
          </ac:spMkLst>
        </pc:spChg>
        <pc:spChg chg="mod">
          <ac:chgData name="Frank Vermunt" userId="7726e942-e6e7-4d64-919e-4ff01fbbc157" providerId="ADAL" clId="{DA499FBD-67DE-40CD-A5FA-7C9A62049FD1}" dt="2025-03-31T17:20:49.951" v="768" actId="1036"/>
          <ac:spMkLst>
            <pc:docMk/>
            <pc:sldMk cId="4207840187" sldId="263"/>
            <ac:spMk id="24" creationId="{00000000-0000-0000-0000-000000000000}"/>
          </ac:spMkLst>
        </pc:spChg>
        <pc:spChg chg="mod">
          <ac:chgData name="Frank Vermunt" userId="7726e942-e6e7-4d64-919e-4ff01fbbc157" providerId="ADAL" clId="{DA499FBD-67DE-40CD-A5FA-7C9A62049FD1}" dt="2025-03-31T17:18:34.480" v="722" actId="1076"/>
          <ac:spMkLst>
            <pc:docMk/>
            <pc:sldMk cId="4207840187" sldId="263"/>
            <ac:spMk id="25" creationId="{00000000-0000-0000-0000-000000000000}"/>
          </ac:spMkLst>
        </pc:spChg>
        <pc:spChg chg="del">
          <ac:chgData name="Frank Vermunt" userId="7726e942-e6e7-4d64-919e-4ff01fbbc157" providerId="ADAL" clId="{DA499FBD-67DE-40CD-A5FA-7C9A62049FD1}" dt="2025-03-31T16:46:10.799" v="83" actId="478"/>
          <ac:spMkLst>
            <pc:docMk/>
            <pc:sldMk cId="4207840187" sldId="263"/>
            <ac:spMk id="32" creationId="{00000000-0000-0000-0000-000000000000}"/>
          </ac:spMkLst>
        </pc:spChg>
        <pc:spChg chg="mod">
          <ac:chgData name="Frank Vermunt" userId="7726e942-e6e7-4d64-919e-4ff01fbbc157" providerId="ADAL" clId="{DA499FBD-67DE-40CD-A5FA-7C9A62049FD1}" dt="2025-03-31T17:20:49.951" v="768" actId="1036"/>
          <ac:spMkLst>
            <pc:docMk/>
            <pc:sldMk cId="4207840187" sldId="263"/>
            <ac:spMk id="34" creationId="{00000000-0000-0000-0000-000000000000}"/>
          </ac:spMkLst>
        </pc:spChg>
        <pc:spChg chg="del mod">
          <ac:chgData name="Frank Vermunt" userId="7726e942-e6e7-4d64-919e-4ff01fbbc157" providerId="ADAL" clId="{DA499FBD-67DE-40CD-A5FA-7C9A62049FD1}" dt="2025-03-31T17:21:36.312" v="773" actId="478"/>
          <ac:spMkLst>
            <pc:docMk/>
            <pc:sldMk cId="4207840187" sldId="263"/>
            <ac:spMk id="35" creationId="{00000000-0000-0000-0000-000000000000}"/>
          </ac:spMkLst>
        </pc:spChg>
        <pc:spChg chg="del mod">
          <ac:chgData name="Frank Vermunt" userId="7726e942-e6e7-4d64-919e-4ff01fbbc157" providerId="ADAL" clId="{DA499FBD-67DE-40CD-A5FA-7C9A62049FD1}" dt="2025-03-31T17:21:50.753" v="779" actId="478"/>
          <ac:spMkLst>
            <pc:docMk/>
            <pc:sldMk cId="4207840187" sldId="263"/>
            <ac:spMk id="36" creationId="{00000000-0000-0000-0000-000000000000}"/>
          </ac:spMkLst>
        </pc:spChg>
        <pc:spChg chg="add mod">
          <ac:chgData name="Frank Vermunt" userId="7726e942-e6e7-4d64-919e-4ff01fbbc157" providerId="ADAL" clId="{DA499FBD-67DE-40CD-A5FA-7C9A62049FD1}" dt="2025-03-31T17:19:22.248" v="738" actId="1076"/>
          <ac:spMkLst>
            <pc:docMk/>
            <pc:sldMk cId="4207840187" sldId="263"/>
            <ac:spMk id="38" creationId="{2153527A-35DF-21C3-1433-FD1E05EC336E}"/>
          </ac:spMkLst>
        </pc:spChg>
        <pc:spChg chg="add mod">
          <ac:chgData name="Frank Vermunt" userId="7726e942-e6e7-4d64-919e-4ff01fbbc157" providerId="ADAL" clId="{DA499FBD-67DE-40CD-A5FA-7C9A62049FD1}" dt="2025-03-31T17:22:27.264" v="787" actId="1076"/>
          <ac:spMkLst>
            <pc:docMk/>
            <pc:sldMk cId="4207840187" sldId="263"/>
            <ac:spMk id="41" creationId="{A67D47BA-2490-1215-C306-00E3DED7BCD1}"/>
          </ac:spMkLst>
        </pc:spChg>
        <pc:spChg chg="add mod">
          <ac:chgData name="Frank Vermunt" userId="7726e942-e6e7-4d64-919e-4ff01fbbc157" providerId="ADAL" clId="{DA499FBD-67DE-40CD-A5FA-7C9A62049FD1}" dt="2025-03-31T17:22:31.031" v="788" actId="1076"/>
          <ac:spMkLst>
            <pc:docMk/>
            <pc:sldMk cId="4207840187" sldId="263"/>
            <ac:spMk id="42" creationId="{985A26A3-5898-D952-CF8E-F776F73B3498}"/>
          </ac:spMkLst>
        </pc:spChg>
      </pc:sldChg>
      <pc:sldChg chg="addSp delSp modSp mod delAnim modAnim modNotesTx">
        <pc:chgData name="Frank Vermunt" userId="7726e942-e6e7-4d64-919e-4ff01fbbc157" providerId="ADAL" clId="{DA499FBD-67DE-40CD-A5FA-7C9A62049FD1}" dt="2025-03-31T17:23:48.488" v="792" actId="14100"/>
        <pc:sldMkLst>
          <pc:docMk/>
          <pc:sldMk cId="1594729564" sldId="273"/>
        </pc:sldMkLst>
        <pc:spChg chg="mod">
          <ac:chgData name="Frank Vermunt" userId="7726e942-e6e7-4d64-919e-4ff01fbbc157" providerId="ADAL" clId="{DA499FBD-67DE-40CD-A5FA-7C9A62049FD1}" dt="2025-03-31T17:10:50.996" v="597" actId="113"/>
          <ac:spMkLst>
            <pc:docMk/>
            <pc:sldMk cId="1594729564" sldId="273"/>
            <ac:spMk id="2" creationId="{1CB5EB42-C98C-0059-3849-F4601D8064BA}"/>
          </ac:spMkLst>
        </pc:spChg>
        <pc:spChg chg="del">
          <ac:chgData name="Frank Vermunt" userId="7726e942-e6e7-4d64-919e-4ff01fbbc157" providerId="ADAL" clId="{DA499FBD-67DE-40CD-A5FA-7C9A62049FD1}" dt="2025-03-31T16:39:34.551" v="2" actId="478"/>
          <ac:spMkLst>
            <pc:docMk/>
            <pc:sldMk cId="1594729564" sldId="273"/>
            <ac:spMk id="6" creationId="{23C69E8F-00C3-000E-B2DA-AC6EC0EF8833}"/>
          </ac:spMkLst>
        </pc:spChg>
        <pc:spChg chg="del">
          <ac:chgData name="Frank Vermunt" userId="7726e942-e6e7-4d64-919e-4ff01fbbc157" providerId="ADAL" clId="{DA499FBD-67DE-40CD-A5FA-7C9A62049FD1}" dt="2025-03-31T16:39:31.973" v="1" actId="478"/>
          <ac:spMkLst>
            <pc:docMk/>
            <pc:sldMk cId="1594729564" sldId="273"/>
            <ac:spMk id="7" creationId="{B4763A20-0045-62C1-9B60-2958BA62BBE6}"/>
          </ac:spMkLst>
        </pc:spChg>
        <pc:spChg chg="del">
          <ac:chgData name="Frank Vermunt" userId="7726e942-e6e7-4d64-919e-4ff01fbbc157" providerId="ADAL" clId="{DA499FBD-67DE-40CD-A5FA-7C9A62049FD1}" dt="2025-03-31T16:39:30.184" v="0" actId="478"/>
          <ac:spMkLst>
            <pc:docMk/>
            <pc:sldMk cId="1594729564" sldId="273"/>
            <ac:spMk id="8" creationId="{369CF54F-EB3C-4EB7-3ECA-0D2066A2B4AF}"/>
          </ac:spMkLst>
        </pc:spChg>
        <pc:spChg chg="mod">
          <ac:chgData name="Frank Vermunt" userId="7726e942-e6e7-4d64-919e-4ff01fbbc157" providerId="ADAL" clId="{DA499FBD-67DE-40CD-A5FA-7C9A62049FD1}" dt="2025-03-31T17:23:45.761" v="791" actId="14100"/>
          <ac:spMkLst>
            <pc:docMk/>
            <pc:sldMk cId="1594729564" sldId="273"/>
            <ac:spMk id="9" creationId="{4E9662AC-98B3-F282-7CBF-9AF1746A142B}"/>
          </ac:spMkLst>
        </pc:spChg>
        <pc:spChg chg="mod">
          <ac:chgData name="Frank Vermunt" userId="7726e942-e6e7-4d64-919e-4ff01fbbc157" providerId="ADAL" clId="{DA499FBD-67DE-40CD-A5FA-7C9A62049FD1}" dt="2025-03-31T17:23:48.488" v="792" actId="14100"/>
          <ac:spMkLst>
            <pc:docMk/>
            <pc:sldMk cId="1594729564" sldId="273"/>
            <ac:spMk id="10" creationId="{044274C5-7AC7-B793-A667-BE87DA06FE45}"/>
          </ac:spMkLst>
        </pc:spChg>
        <pc:spChg chg="add del mod">
          <ac:chgData name="Frank Vermunt" userId="7726e942-e6e7-4d64-919e-4ff01fbbc157" providerId="ADAL" clId="{DA499FBD-67DE-40CD-A5FA-7C9A62049FD1}" dt="2025-03-31T17:10:05.044" v="580" actId="478"/>
          <ac:spMkLst>
            <pc:docMk/>
            <pc:sldMk cId="1594729564" sldId="273"/>
            <ac:spMk id="11" creationId="{EBD365A6-4C79-B2B9-1C3B-F8E98E90F2E5}"/>
          </ac:spMkLst>
        </pc:spChg>
        <pc:spChg chg="mod">
          <ac:chgData name="Frank Vermunt" userId="7726e942-e6e7-4d64-919e-4ff01fbbc157" providerId="ADAL" clId="{DA499FBD-67DE-40CD-A5FA-7C9A62049FD1}" dt="2025-03-31T17:09:53.105" v="575"/>
          <ac:spMkLst>
            <pc:docMk/>
            <pc:sldMk cId="1594729564" sldId="273"/>
            <ac:spMk id="30" creationId="{77F24C53-28FB-3CD5-B9EF-BAB5F3E04C33}"/>
          </ac:spMkLst>
        </pc:spChg>
        <pc:picChg chg="add mod">
          <ac:chgData name="Frank Vermunt" userId="7726e942-e6e7-4d64-919e-4ff01fbbc157" providerId="ADAL" clId="{DA499FBD-67DE-40CD-A5FA-7C9A62049FD1}" dt="2025-03-31T17:11:34.538" v="603" actId="14100"/>
          <ac:picMkLst>
            <pc:docMk/>
            <pc:sldMk cId="1594729564" sldId="273"/>
            <ac:picMk id="12" creationId="{1C0E2916-C8FA-C883-0ED5-29F5588EE093}"/>
          </ac:picMkLst>
        </pc:picChg>
        <pc:picChg chg="add del mod">
          <ac:chgData name="Frank Vermunt" userId="7726e942-e6e7-4d64-919e-4ff01fbbc157" providerId="ADAL" clId="{DA499FBD-67DE-40CD-A5FA-7C9A62049FD1}" dt="2025-03-31T17:11:30.646" v="602" actId="478"/>
          <ac:picMkLst>
            <pc:docMk/>
            <pc:sldMk cId="1594729564" sldId="273"/>
            <ac:picMk id="13" creationId="{114CDA5A-4C55-C988-31F8-2F727132E29E}"/>
          </ac:picMkLst>
        </pc:picChg>
        <pc:picChg chg="add del">
          <ac:chgData name="Frank Vermunt" userId="7726e942-e6e7-4d64-919e-4ff01fbbc157" providerId="ADAL" clId="{DA499FBD-67DE-40CD-A5FA-7C9A62049FD1}" dt="2025-03-31T17:07:57.915" v="542" actId="478"/>
          <ac:picMkLst>
            <pc:docMk/>
            <pc:sldMk cId="1594729564" sldId="273"/>
            <ac:picMk id="2062" creationId="{9239DF24-1540-C58D-BD62-AE0AC47DC740}"/>
          </ac:picMkLst>
        </pc:picChg>
      </pc:sldChg>
      <pc:sldChg chg="delSp mod delAnim">
        <pc:chgData name="Frank Vermunt" userId="7726e942-e6e7-4d64-919e-4ff01fbbc157" providerId="ADAL" clId="{DA499FBD-67DE-40CD-A5FA-7C9A62049FD1}" dt="2025-03-31T17:07:51.395" v="541" actId="478"/>
        <pc:sldMkLst>
          <pc:docMk/>
          <pc:sldMk cId="1859231626" sldId="280"/>
        </pc:sldMkLst>
        <pc:picChg chg="del">
          <ac:chgData name="Frank Vermunt" userId="7726e942-e6e7-4d64-919e-4ff01fbbc157" providerId="ADAL" clId="{DA499FBD-67DE-40CD-A5FA-7C9A62049FD1}" dt="2025-03-31T17:07:51.395" v="541" actId="478"/>
          <ac:picMkLst>
            <pc:docMk/>
            <pc:sldMk cId="1859231626" sldId="280"/>
            <ac:picMk id="11" creationId="{DBE814FF-ED2C-F0FF-A168-F947023C56CF}"/>
          </ac:picMkLst>
        </pc:picChg>
      </pc:sldChg>
      <pc:sldChg chg="modSp mod">
        <pc:chgData name="Frank Vermunt" userId="7726e942-e6e7-4d64-919e-4ff01fbbc157" providerId="ADAL" clId="{DA499FBD-67DE-40CD-A5FA-7C9A62049FD1}" dt="2025-03-31T17:14:33.351" v="662" actId="113"/>
        <pc:sldMkLst>
          <pc:docMk/>
          <pc:sldMk cId="1649567224" sldId="281"/>
        </pc:sldMkLst>
        <pc:spChg chg="mod">
          <ac:chgData name="Frank Vermunt" userId="7726e942-e6e7-4d64-919e-4ff01fbbc157" providerId="ADAL" clId="{DA499FBD-67DE-40CD-A5FA-7C9A62049FD1}" dt="2025-03-31T17:14:33.351" v="662" actId="113"/>
          <ac:spMkLst>
            <pc:docMk/>
            <pc:sldMk cId="1649567224" sldId="281"/>
            <ac:spMk id="2" creationId="{0EDB50DF-1EDE-0FA6-BEDC-A3151518DF16}"/>
          </ac:spMkLst>
        </pc:spChg>
      </pc:sldChg>
      <pc:sldChg chg="modSp mod">
        <pc:chgData name="Frank Vermunt" userId="7726e942-e6e7-4d64-919e-4ff01fbbc157" providerId="ADAL" clId="{DA499FBD-67DE-40CD-A5FA-7C9A62049FD1}" dt="2025-03-31T17:14:36.054" v="663" actId="113"/>
        <pc:sldMkLst>
          <pc:docMk/>
          <pc:sldMk cId="1923780617" sldId="282"/>
        </pc:sldMkLst>
        <pc:spChg chg="mod">
          <ac:chgData name="Frank Vermunt" userId="7726e942-e6e7-4d64-919e-4ff01fbbc157" providerId="ADAL" clId="{DA499FBD-67DE-40CD-A5FA-7C9A62049FD1}" dt="2025-03-31T17:14:36.054" v="663" actId="113"/>
          <ac:spMkLst>
            <pc:docMk/>
            <pc:sldMk cId="1923780617" sldId="282"/>
            <ac:spMk id="2" creationId="{0EDB50DF-1EDE-0FA6-BEDC-A3151518DF16}"/>
          </ac:spMkLst>
        </pc:spChg>
      </pc:sldChg>
      <pc:sldChg chg="modSp mod">
        <pc:chgData name="Frank Vermunt" userId="7726e942-e6e7-4d64-919e-4ff01fbbc157" providerId="ADAL" clId="{DA499FBD-67DE-40CD-A5FA-7C9A62049FD1}" dt="2025-03-31T17:14:38.863" v="664" actId="113"/>
        <pc:sldMkLst>
          <pc:docMk/>
          <pc:sldMk cId="214719931" sldId="283"/>
        </pc:sldMkLst>
        <pc:spChg chg="mod">
          <ac:chgData name="Frank Vermunt" userId="7726e942-e6e7-4d64-919e-4ff01fbbc157" providerId="ADAL" clId="{DA499FBD-67DE-40CD-A5FA-7C9A62049FD1}" dt="2025-03-31T17:14:38.863" v="664" actId="113"/>
          <ac:spMkLst>
            <pc:docMk/>
            <pc:sldMk cId="214719931" sldId="283"/>
            <ac:spMk id="2" creationId="{0EDB50DF-1EDE-0FA6-BEDC-A3151518DF16}"/>
          </ac:spMkLst>
        </pc:spChg>
      </pc:sldChg>
      <pc:sldChg chg="addSp delSp modSp mod delAnim modAnim">
        <pc:chgData name="Frank Vermunt" userId="7726e942-e6e7-4d64-919e-4ff01fbbc157" providerId="ADAL" clId="{DA499FBD-67DE-40CD-A5FA-7C9A62049FD1}" dt="2025-03-31T16:53:49.431" v="111" actId="478"/>
        <pc:sldMkLst>
          <pc:docMk/>
          <pc:sldMk cId="0" sldId="284"/>
        </pc:sldMkLst>
        <pc:spChg chg="add mod">
          <ac:chgData name="Frank Vermunt" userId="7726e942-e6e7-4d64-919e-4ff01fbbc157" providerId="ADAL" clId="{DA499FBD-67DE-40CD-A5FA-7C9A62049FD1}" dt="2025-03-31T16:49:43.766" v="89"/>
          <ac:spMkLst>
            <pc:docMk/>
            <pc:sldMk cId="0" sldId="284"/>
            <ac:spMk id="2" creationId="{05AFB696-7784-94C5-1654-C978D40D96AE}"/>
          </ac:spMkLst>
        </pc:spChg>
        <pc:spChg chg="mod">
          <ac:chgData name="Frank Vermunt" userId="7726e942-e6e7-4d64-919e-4ff01fbbc157" providerId="ADAL" clId="{DA499FBD-67DE-40CD-A5FA-7C9A62049FD1}" dt="2025-03-31T16:47:27.864" v="87" actId="207"/>
          <ac:spMkLst>
            <pc:docMk/>
            <pc:sldMk cId="0" sldId="284"/>
            <ac:spMk id="3" creationId="{00000000-0000-0000-0000-000000000000}"/>
          </ac:spMkLst>
        </pc:spChg>
        <pc:spChg chg="mod">
          <ac:chgData name="Frank Vermunt" userId="7726e942-e6e7-4d64-919e-4ff01fbbc157" providerId="ADAL" clId="{DA499FBD-67DE-40CD-A5FA-7C9A62049FD1}" dt="2025-03-31T16:47:33.784" v="88" actId="207"/>
          <ac:spMkLst>
            <pc:docMk/>
            <pc:sldMk cId="0" sldId="284"/>
            <ac:spMk id="7" creationId="{00000000-0000-0000-0000-000000000000}"/>
          </ac:spMkLst>
        </pc:spChg>
        <pc:spChg chg="add del mod">
          <ac:chgData name="Frank Vermunt" userId="7726e942-e6e7-4d64-919e-4ff01fbbc157" providerId="ADAL" clId="{DA499FBD-67DE-40CD-A5FA-7C9A62049FD1}" dt="2025-03-31T16:51:04.209" v="101" actId="478"/>
          <ac:spMkLst>
            <pc:docMk/>
            <pc:sldMk cId="0" sldId="284"/>
            <ac:spMk id="8" creationId="{05073614-64DF-9FEC-DFEF-1BEF35797EC7}"/>
          </ac:spMkLst>
        </pc:spChg>
        <pc:spChg chg="add del mod">
          <ac:chgData name="Frank Vermunt" userId="7726e942-e6e7-4d64-919e-4ff01fbbc157" providerId="ADAL" clId="{DA499FBD-67DE-40CD-A5FA-7C9A62049FD1}" dt="2025-03-31T16:53:49.431" v="111" actId="478"/>
          <ac:spMkLst>
            <pc:docMk/>
            <pc:sldMk cId="0" sldId="284"/>
            <ac:spMk id="9" creationId="{851E23A2-B086-A727-303B-E4857915D59F}"/>
          </ac:spMkLst>
        </pc:spChg>
        <pc:spChg chg="add mod">
          <ac:chgData name="Frank Vermunt" userId="7726e942-e6e7-4d64-919e-4ff01fbbc157" providerId="ADAL" clId="{DA499FBD-67DE-40CD-A5FA-7C9A62049FD1}" dt="2025-03-31T16:50:25.588" v="96"/>
          <ac:spMkLst>
            <pc:docMk/>
            <pc:sldMk cId="0" sldId="284"/>
            <ac:spMk id="10" creationId="{169E09A1-4C14-9BF0-67B2-6AA5F239C297}"/>
          </ac:spMkLst>
        </pc:spChg>
        <pc:spChg chg="add del mod">
          <ac:chgData name="Frank Vermunt" userId="7726e942-e6e7-4d64-919e-4ff01fbbc157" providerId="ADAL" clId="{DA499FBD-67DE-40CD-A5FA-7C9A62049FD1}" dt="2025-03-31T16:53:44.480" v="109" actId="478"/>
          <ac:spMkLst>
            <pc:docMk/>
            <pc:sldMk cId="0" sldId="284"/>
            <ac:spMk id="11" creationId="{F879024E-4E8A-4C42-45E8-D11821438E77}"/>
          </ac:spMkLst>
        </pc:spChg>
        <pc:spChg chg="add del mod">
          <ac:chgData name="Frank Vermunt" userId="7726e942-e6e7-4d64-919e-4ff01fbbc157" providerId="ADAL" clId="{DA499FBD-67DE-40CD-A5FA-7C9A62049FD1}" dt="2025-03-31T16:53:42.396" v="108" actId="478"/>
          <ac:spMkLst>
            <pc:docMk/>
            <pc:sldMk cId="0" sldId="284"/>
            <ac:spMk id="12" creationId="{6ED09A03-610C-61AE-C3DF-B626E7B17955}"/>
          </ac:spMkLst>
        </pc:spChg>
        <pc:spChg chg="add del mod">
          <ac:chgData name="Frank Vermunt" userId="7726e942-e6e7-4d64-919e-4ff01fbbc157" providerId="ADAL" clId="{DA499FBD-67DE-40CD-A5FA-7C9A62049FD1}" dt="2025-03-31T16:53:47.088" v="110" actId="478"/>
          <ac:spMkLst>
            <pc:docMk/>
            <pc:sldMk cId="0" sldId="284"/>
            <ac:spMk id="13" creationId="{523AD3A2-2388-7D20-E367-21863A3F11E5}"/>
          </ac:spMkLst>
        </pc:spChg>
      </pc:sldChg>
      <pc:sldChg chg="del">
        <pc:chgData name="Frank Vermunt" userId="7726e942-e6e7-4d64-919e-4ff01fbbc157" providerId="ADAL" clId="{DA499FBD-67DE-40CD-A5FA-7C9A62049FD1}" dt="2025-03-31T16:46:37.567" v="86" actId="2696"/>
        <pc:sldMkLst>
          <pc:docMk/>
          <pc:sldMk cId="1848218126" sldId="285"/>
        </pc:sldMkLst>
      </pc:sldChg>
      <pc:sldChg chg="addSp delSp modSp new del mod ord">
        <pc:chgData name="Frank Vermunt" userId="7726e942-e6e7-4d64-919e-4ff01fbbc157" providerId="ADAL" clId="{DA499FBD-67DE-40CD-A5FA-7C9A62049FD1}" dt="2025-03-31T16:59:53.720" v="172" actId="47"/>
        <pc:sldMkLst>
          <pc:docMk/>
          <pc:sldMk cId="3912227532" sldId="287"/>
        </pc:sldMkLst>
        <pc:spChg chg="mod">
          <ac:chgData name="Frank Vermunt" userId="7726e942-e6e7-4d64-919e-4ff01fbbc157" providerId="ADAL" clId="{DA499FBD-67DE-40CD-A5FA-7C9A62049FD1}" dt="2025-03-31T16:59:39.804" v="168" actId="20577"/>
          <ac:spMkLst>
            <pc:docMk/>
            <pc:sldMk cId="3912227532" sldId="287"/>
            <ac:spMk id="2" creationId="{F6E68DD7-54AD-32DA-883B-7D08DAFA457D}"/>
          </ac:spMkLst>
        </pc:spChg>
        <pc:spChg chg="del mod">
          <ac:chgData name="Frank Vermunt" userId="7726e942-e6e7-4d64-919e-4ff01fbbc157" providerId="ADAL" clId="{DA499FBD-67DE-40CD-A5FA-7C9A62049FD1}" dt="2025-03-31T16:59:41.756" v="169" actId="478"/>
          <ac:spMkLst>
            <pc:docMk/>
            <pc:sldMk cId="3912227532" sldId="287"/>
            <ac:spMk id="3" creationId="{44AC408F-B55A-AF2B-7F62-D11D05FAFA48}"/>
          </ac:spMkLst>
        </pc:spChg>
        <pc:spChg chg="add mod">
          <ac:chgData name="Frank Vermunt" userId="7726e942-e6e7-4d64-919e-4ff01fbbc157" providerId="ADAL" clId="{DA499FBD-67DE-40CD-A5FA-7C9A62049FD1}" dt="2025-03-31T16:59:41.756" v="169" actId="478"/>
          <ac:spMkLst>
            <pc:docMk/>
            <pc:sldMk cId="3912227532" sldId="287"/>
            <ac:spMk id="5" creationId="{84BDB8D3-BF01-31FE-9B3B-FF94F54C997A}"/>
          </ac:spMkLst>
        </pc:spChg>
      </pc:sldChg>
      <pc:sldChg chg="addSp modSp add del mod modNotesTx">
        <pc:chgData name="Frank Vermunt" userId="7726e942-e6e7-4d64-919e-4ff01fbbc157" providerId="ADAL" clId="{DA499FBD-67DE-40CD-A5FA-7C9A62049FD1}" dt="2025-03-31T17:05:37.253" v="457" actId="47"/>
        <pc:sldMkLst>
          <pc:docMk/>
          <pc:sldMk cId="1319946203" sldId="288"/>
        </pc:sldMkLst>
        <pc:spChg chg="add mod">
          <ac:chgData name="Frank Vermunt" userId="7726e942-e6e7-4d64-919e-4ff01fbbc157" providerId="ADAL" clId="{DA499FBD-67DE-40CD-A5FA-7C9A62049FD1}" dt="2025-03-31T16:59:59.517" v="173" actId="207"/>
          <ac:spMkLst>
            <pc:docMk/>
            <pc:sldMk cId="1319946203" sldId="288"/>
            <ac:spMk id="2" creationId="{1357CFED-BE75-7B70-8A97-7C531E32A7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31-3-2025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dirty="0"/>
          </a:p>
        </p:txBody>
      </p:sp>
    </p:spTree>
    <p:extLst>
      <p:ext uri="{BB962C8B-B14F-4D97-AF65-F5344CB8AC3E}">
        <p14:creationId xmlns:p14="http://schemas.microsoft.com/office/powerpoint/2010/main" val="95937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2</a:t>
            </a:fld>
            <a:endParaRPr lang="nl-NL"/>
          </a:p>
        </p:txBody>
      </p:sp>
    </p:spTree>
    <p:extLst>
      <p:ext uri="{BB962C8B-B14F-4D97-AF65-F5344CB8AC3E}">
        <p14:creationId xmlns:p14="http://schemas.microsoft.com/office/powerpoint/2010/main" val="13045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Natuurkunde</a:t>
            </a:r>
            <a:r>
              <a:rPr lang="en-US" sz="1200" dirty="0"/>
              <a:t> is </a:t>
            </a:r>
            <a:r>
              <a:rPr lang="en-US" sz="1200" dirty="0" err="1"/>
              <a:t>belangrijk</a:t>
            </a:r>
            <a:r>
              <a:rPr lang="en-US" sz="1200" dirty="0"/>
              <a:t> </a:t>
            </a:r>
            <a:r>
              <a:rPr lang="en-US" sz="1200" dirty="0" err="1"/>
              <a:t>voor</a:t>
            </a:r>
            <a:r>
              <a:rPr lang="en-US" sz="1200" dirty="0"/>
              <a:t> </a:t>
            </a:r>
            <a:r>
              <a:rPr lang="en-US" sz="1200" dirty="0" err="1"/>
              <a:t>alles</a:t>
            </a:r>
            <a:r>
              <a:rPr lang="en-US" sz="1200" dirty="0"/>
              <a:t> om </a:t>
            </a:r>
            <a:r>
              <a:rPr lang="en-US" sz="1200" dirty="0" err="1"/>
              <a:t>ons</a:t>
            </a:r>
            <a:r>
              <a:rPr lang="en-US" sz="1200" dirty="0"/>
              <a:t> </a:t>
            </a:r>
            <a:r>
              <a:rPr lang="en-US" sz="1200" dirty="0" err="1"/>
              <a:t>heen</a:t>
            </a:r>
            <a:r>
              <a:rPr lang="en-US" sz="1200" dirty="0"/>
              <a:t>.</a:t>
            </a:r>
          </a:p>
          <a:p>
            <a:r>
              <a:rPr lang="en-US" sz="1200" dirty="0" err="1"/>
              <a:t>Waarom</a:t>
            </a:r>
            <a:r>
              <a:rPr lang="en-US" sz="1200" dirty="0"/>
              <a:t> </a:t>
            </a:r>
            <a:r>
              <a:rPr lang="en-US" sz="1200" dirty="0" err="1"/>
              <a:t>zie</a:t>
            </a:r>
            <a:r>
              <a:rPr lang="en-US" sz="1200" dirty="0"/>
              <a:t> je </a:t>
            </a:r>
            <a:r>
              <a:rPr lang="en-US" sz="1200" dirty="0" err="1"/>
              <a:t>deze</a:t>
            </a:r>
            <a:r>
              <a:rPr lang="en-US" sz="1200" dirty="0"/>
              <a:t> </a:t>
            </a:r>
            <a:r>
              <a:rPr lang="en-US" sz="1200" dirty="0" err="1"/>
              <a:t>kleuren</a:t>
            </a:r>
            <a:r>
              <a:rPr lang="en-US" sz="1200" dirty="0"/>
              <a:t> </a:t>
            </a:r>
            <a:r>
              <a:rPr lang="en-US" sz="1200" dirty="0" err="1"/>
              <a:t>en</a:t>
            </a:r>
            <a:r>
              <a:rPr lang="en-US" sz="1200" dirty="0"/>
              <a:t> “</a:t>
            </a:r>
            <a:r>
              <a:rPr lang="en-US" sz="1200" dirty="0" err="1"/>
              <a:t>zwarte</a:t>
            </a:r>
            <a:r>
              <a:rPr lang="en-US" sz="1200" dirty="0"/>
              <a:t> </a:t>
            </a:r>
            <a:r>
              <a:rPr lang="en-US" sz="1200" dirty="0" err="1"/>
              <a:t>gaten</a:t>
            </a:r>
            <a:r>
              <a:rPr lang="en-US" sz="1200" dirty="0"/>
              <a:t>” bij een Glow </a:t>
            </a:r>
            <a:r>
              <a:rPr lang="en-US" sz="1200" dirty="0" err="1"/>
              <a:t>projectie</a:t>
            </a:r>
            <a:r>
              <a:rPr lang="en-US" sz="1200" dirty="0"/>
              <a:t> op een </a:t>
            </a:r>
            <a:r>
              <a:rPr lang="en-US" sz="1200" dirty="0" err="1"/>
              <a:t>gebouw</a:t>
            </a:r>
            <a:r>
              <a:rPr lang="en-US" sz="1200" dirty="0"/>
              <a:t>.</a:t>
            </a:r>
          </a:p>
          <a:p>
            <a:r>
              <a:rPr lang="en-US" sz="1200" dirty="0"/>
              <a:t>&lt;click&gt; Maar </a:t>
            </a:r>
            <a:r>
              <a:rPr lang="nl-NL" sz="1200" noProof="0" dirty="0"/>
              <a:t>ook</a:t>
            </a:r>
            <a:r>
              <a:rPr lang="en-US" sz="1200" dirty="0"/>
              <a:t> </a:t>
            </a:r>
            <a:r>
              <a:rPr lang="en-US" sz="1200" dirty="0" err="1"/>
              <a:t>wanneer</a:t>
            </a:r>
            <a:r>
              <a:rPr lang="en-US" sz="1200" dirty="0"/>
              <a:t> een </a:t>
            </a:r>
            <a:r>
              <a:rPr lang="en-US" sz="1200" dirty="0" err="1"/>
              <a:t>stalen</a:t>
            </a:r>
            <a:r>
              <a:rPr lang="en-US" sz="1200" dirty="0"/>
              <a:t> pin </a:t>
            </a:r>
            <a:r>
              <a:rPr lang="en-US" sz="1200" dirty="0" err="1"/>
              <a:t>breekt</a:t>
            </a:r>
            <a:r>
              <a:rPr lang="en-US" sz="1200" dirty="0"/>
              <a:t> </a:t>
            </a:r>
            <a:r>
              <a:rPr lang="en-US" sz="1200" dirty="0" err="1"/>
              <a:t>als</a:t>
            </a:r>
            <a:r>
              <a:rPr lang="en-US" sz="1200" dirty="0"/>
              <a:t> je ‘m </a:t>
            </a:r>
            <a:r>
              <a:rPr lang="en-US" sz="1200" dirty="0" err="1"/>
              <a:t>uittrekt</a:t>
            </a:r>
            <a:r>
              <a:rPr lang="en-US" sz="1200" dirty="0"/>
              <a:t>.</a:t>
            </a:r>
          </a:p>
          <a:p>
            <a:r>
              <a:rPr lang="en-US" sz="1200" dirty="0"/>
              <a:t>&lt;click&gt; Wat </a:t>
            </a:r>
            <a:r>
              <a:rPr lang="en-US" sz="1200" dirty="0" err="1"/>
              <a:t>kan</a:t>
            </a:r>
            <a:r>
              <a:rPr lang="en-US" sz="1200" dirty="0"/>
              <a:t> de </a:t>
            </a:r>
            <a:r>
              <a:rPr lang="en-US" sz="1200" dirty="0" err="1"/>
              <a:t>oorzaak</a:t>
            </a:r>
            <a:r>
              <a:rPr lang="en-US" sz="1200" dirty="0"/>
              <a:t> </a:t>
            </a:r>
            <a:r>
              <a:rPr lang="en-US" sz="1200" dirty="0" err="1"/>
              <a:t>zijn</a:t>
            </a:r>
            <a:r>
              <a:rPr lang="en-US" sz="1200" dirty="0"/>
              <a:t> </a:t>
            </a:r>
            <a:r>
              <a:rPr lang="en-US" sz="1200" dirty="0" err="1"/>
              <a:t>voor</a:t>
            </a:r>
            <a:r>
              <a:rPr lang="en-US" sz="1200" dirty="0"/>
              <a:t> </a:t>
            </a:r>
            <a:r>
              <a:rPr lang="en-US" sz="1200" dirty="0" err="1"/>
              <a:t>deze</a:t>
            </a:r>
            <a:r>
              <a:rPr lang="en-US" sz="1200" dirty="0"/>
              <a:t> </a:t>
            </a:r>
            <a:r>
              <a:rPr lang="en-US" sz="1200" dirty="0" err="1"/>
              <a:t>ingestorte</a:t>
            </a:r>
            <a:r>
              <a:rPr lang="en-US" sz="1200" dirty="0"/>
              <a:t> </a:t>
            </a:r>
            <a:r>
              <a:rPr lang="en-US" sz="1200" dirty="0" err="1"/>
              <a:t>brug</a:t>
            </a:r>
            <a:r>
              <a:rPr lang="en-US" sz="1200" dirty="0"/>
              <a:t>?  &lt;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p>
          <a:p>
            <a:r>
              <a:rPr lang="en-US" sz="1200" dirty="0"/>
              <a:t>&lt;click&gt; Kan </a:t>
            </a:r>
            <a:r>
              <a:rPr lang="en-US" sz="1200" dirty="0" err="1"/>
              <a:t>ook</a:t>
            </a:r>
            <a:r>
              <a:rPr lang="en-US" sz="1200" dirty="0"/>
              <a:t> gewoon de chauffeur </a:t>
            </a:r>
            <a:r>
              <a:rPr lang="en-US" sz="1200" dirty="0" err="1"/>
              <a:t>zijn</a:t>
            </a:r>
            <a:r>
              <a:rPr lang="en-US" sz="1200" dirty="0"/>
              <a:t> die het bord niet </a:t>
            </a:r>
            <a:r>
              <a:rPr lang="en-US" sz="1200" dirty="0" err="1"/>
              <a:t>gezien</a:t>
            </a:r>
            <a:r>
              <a:rPr lang="en-US" sz="1200" dirty="0"/>
              <a:t> </a:t>
            </a:r>
            <a:r>
              <a:rPr lang="en-US" sz="1200" dirty="0" err="1"/>
              <a:t>heeft</a:t>
            </a:r>
            <a:r>
              <a:rPr lang="en-US" sz="1200" dirty="0"/>
              <a:t>, dus </a:t>
            </a:r>
            <a:r>
              <a:rPr lang="en-US" sz="1200" dirty="0" err="1"/>
              <a:t>vraag</a:t>
            </a:r>
            <a:r>
              <a:rPr lang="en-US" sz="1200" dirty="0"/>
              <a:t> door </a:t>
            </a:r>
            <a:r>
              <a:rPr lang="en-US" sz="1200" dirty="0" err="1"/>
              <a:t>en</a:t>
            </a:r>
            <a:r>
              <a:rPr lang="en-US" sz="1200" dirty="0"/>
              <a:t> </a:t>
            </a:r>
            <a:r>
              <a:rPr lang="en-US" sz="1200" dirty="0" err="1"/>
              <a:t>blijf</a:t>
            </a:r>
            <a:r>
              <a:rPr lang="en-US" sz="1200" dirty="0"/>
              <a:t> </a:t>
            </a:r>
            <a:r>
              <a:rPr lang="en-US" sz="1200" dirty="0" err="1"/>
              <a:t>nadenken</a:t>
            </a:r>
            <a:r>
              <a:rPr lang="en-US" sz="1200" dirty="0"/>
              <a:t>.</a:t>
            </a:r>
          </a:p>
          <a:p>
            <a:r>
              <a:rPr lang="en-US" sz="1200" dirty="0"/>
              <a:t>&lt;click&gt; En </a:t>
            </a:r>
            <a:r>
              <a:rPr lang="en-US" sz="1200" dirty="0" err="1"/>
              <a:t>dat</a:t>
            </a:r>
            <a:r>
              <a:rPr lang="en-US" sz="1200" dirty="0"/>
              <a:t> bord </a:t>
            </a:r>
            <a:r>
              <a:rPr lang="en-US" sz="1200" dirty="0" err="1"/>
              <a:t>zie</a:t>
            </a:r>
            <a:r>
              <a:rPr lang="en-US" sz="1200" dirty="0"/>
              <a:t> je </a:t>
            </a:r>
            <a:r>
              <a:rPr lang="en-US" sz="1200" dirty="0" err="1"/>
              <a:t>omdat</a:t>
            </a:r>
            <a:r>
              <a:rPr lang="en-US" sz="1200" dirty="0"/>
              <a:t> het </a:t>
            </a:r>
            <a:r>
              <a:rPr lang="en-US" sz="1200" dirty="0" err="1"/>
              <a:t>licht</a:t>
            </a:r>
            <a:r>
              <a:rPr lang="en-US" sz="1200" dirty="0"/>
              <a:t> </a:t>
            </a:r>
            <a:r>
              <a:rPr lang="en-US" sz="1200" dirty="0" err="1"/>
              <a:t>reflecteert</a:t>
            </a:r>
            <a:r>
              <a:rPr lang="en-US" sz="1200" dirty="0"/>
              <a:t> </a:t>
            </a:r>
            <a:r>
              <a:rPr lang="en-US" sz="1200" dirty="0" err="1"/>
              <a:t>dat</a:t>
            </a:r>
            <a:r>
              <a:rPr lang="en-US" sz="1200" dirty="0"/>
              <a:t> in je </a:t>
            </a:r>
            <a:r>
              <a:rPr lang="en-US" sz="1200" dirty="0" err="1"/>
              <a:t>oog</a:t>
            </a:r>
            <a:r>
              <a:rPr lang="en-US" sz="1200" dirty="0"/>
              <a:t> </a:t>
            </a:r>
            <a:r>
              <a:rPr lang="en-US" sz="1200" dirty="0" err="1"/>
              <a:t>valt</a:t>
            </a:r>
            <a:r>
              <a:rPr lang="en-US" sz="1200" dirty="0"/>
              <a:t> </a:t>
            </a:r>
            <a:r>
              <a:rPr lang="en-US" sz="1200" dirty="0" err="1"/>
              <a:t>en</a:t>
            </a:r>
            <a:r>
              <a:rPr lang="en-US" sz="1200" dirty="0"/>
              <a:t> zo </a:t>
            </a:r>
            <a:r>
              <a:rPr lang="en-US" sz="1200" dirty="0" err="1"/>
              <a:t>gezien</a:t>
            </a:r>
            <a:r>
              <a:rPr lang="en-US" sz="1200" dirty="0"/>
              <a:t> </a:t>
            </a:r>
            <a:r>
              <a:rPr lang="en-US" sz="1200" dirty="0" err="1"/>
              <a:t>wordt</a:t>
            </a:r>
            <a:r>
              <a:rPr lang="en-US" sz="1200" dirty="0"/>
              <a:t>.</a:t>
            </a:r>
            <a:endParaRPr lang="en-GB" sz="1200"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weet</a:t>
            </a:r>
            <a:r>
              <a:rPr lang="en-US" dirty="0"/>
              <a:t> niet of het al heel </a:t>
            </a:r>
            <a:r>
              <a:rPr lang="en-US" dirty="0" err="1"/>
              <a:t>duidelijk</a:t>
            </a:r>
            <a:r>
              <a:rPr lang="en-US" dirty="0"/>
              <a:t> is, dus </a:t>
            </a:r>
            <a:r>
              <a:rPr lang="en-US" dirty="0" err="1"/>
              <a:t>ik</a:t>
            </a:r>
            <a:r>
              <a:rPr lang="en-US" dirty="0"/>
              <a:t> </a:t>
            </a:r>
            <a:r>
              <a:rPr lang="en-US" dirty="0" err="1"/>
              <a:t>gebruik</a:t>
            </a:r>
            <a:r>
              <a:rPr lang="en-US" dirty="0"/>
              <a:t> het </a:t>
            </a:r>
            <a:r>
              <a:rPr lang="en-US" dirty="0" err="1"/>
              <a:t>voorbeeld</a:t>
            </a:r>
            <a:r>
              <a:rPr lang="en-US" dirty="0"/>
              <a:t> </a:t>
            </a:r>
            <a:r>
              <a:rPr lang="en-US" dirty="0" err="1"/>
              <a:t>vd</a:t>
            </a:r>
            <a:r>
              <a:rPr lang="en-US" dirty="0"/>
              <a:t> </a:t>
            </a:r>
            <a:r>
              <a:rPr lang="en-US" dirty="0" err="1"/>
              <a:t>brug</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406976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 </a:t>
            </a:r>
            <a:r>
              <a:rPr lang="en-US" dirty="0" err="1"/>
              <a:t>zover</a:t>
            </a:r>
            <a:r>
              <a:rPr lang="en-US" dirty="0"/>
              <a:t> de intro, nu </a:t>
            </a:r>
            <a:r>
              <a:rPr lang="en-US" dirty="0" err="1"/>
              <a:t>gaan</a:t>
            </a:r>
            <a:r>
              <a:rPr lang="en-US" dirty="0"/>
              <a:t> we </a:t>
            </a:r>
            <a:r>
              <a:rPr lang="en-US" dirty="0" err="1"/>
              <a:t>beginnen</a:t>
            </a:r>
            <a:r>
              <a:rPr lang="en-US" dirty="0"/>
              <a:t> </a:t>
            </a:r>
            <a:r>
              <a:rPr lang="en-US" dirty="0" err="1"/>
              <a:t>aan</a:t>
            </a:r>
            <a:r>
              <a:rPr lang="en-US" dirty="0"/>
              <a:t> de 6 </a:t>
            </a:r>
            <a:r>
              <a:rPr lang="en-US" dirty="0" err="1"/>
              <a:t>experimenten</a:t>
            </a:r>
            <a:r>
              <a:rPr lang="en-US" dirty="0"/>
              <a:t> / </a:t>
            </a:r>
            <a:r>
              <a:rPr lang="en-US" dirty="0" err="1"/>
              <a:t>proeven</a:t>
            </a:r>
            <a:r>
              <a:rPr lang="en-US" dirty="0"/>
              <a:t>.</a:t>
            </a:r>
          </a:p>
          <a:p>
            <a:r>
              <a:rPr lang="en-US" dirty="0"/>
              <a:t>&lt;click&gt; Dus </a:t>
            </a:r>
            <a:r>
              <a:rPr lang="en-US" dirty="0" err="1"/>
              <a:t>ik</a:t>
            </a:r>
            <a:r>
              <a:rPr lang="en-US" dirty="0"/>
              <a:t> </a:t>
            </a:r>
            <a:r>
              <a:rPr lang="en-US" dirty="0" err="1"/>
              <a:t>wil</a:t>
            </a:r>
            <a:r>
              <a:rPr lang="en-US" dirty="0"/>
              <a:t> </a:t>
            </a:r>
            <a:r>
              <a:rPr lang="en-US" dirty="0" err="1"/>
              <a:t>graag</a:t>
            </a:r>
            <a:r>
              <a:rPr lang="en-US" dirty="0"/>
              <a:t> </a:t>
            </a:r>
            <a:r>
              <a:rPr lang="en-US" dirty="0" err="1"/>
              <a:t>dat</a:t>
            </a:r>
            <a:r>
              <a:rPr lang="en-US" dirty="0"/>
              <a:t> </a:t>
            </a:r>
            <a:r>
              <a:rPr lang="en-US" dirty="0" err="1"/>
              <a:t>jullie</a:t>
            </a:r>
            <a:r>
              <a:rPr lang="en-US" dirty="0"/>
              <a:t> je </a:t>
            </a:r>
            <a:r>
              <a:rPr lang="en-US" dirty="0" err="1"/>
              <a:t>gaan</a:t>
            </a:r>
            <a:r>
              <a:rPr lang="en-US" dirty="0"/>
              <a:t> </a:t>
            </a:r>
            <a:r>
              <a:rPr lang="en-US" dirty="0" err="1"/>
              <a:t>verbazen</a:t>
            </a:r>
            <a:r>
              <a:rPr lang="en-US" dirty="0"/>
              <a:t>, </a:t>
            </a:r>
            <a:r>
              <a:rPr lang="en-US" dirty="0" err="1"/>
              <a:t>dingen</a:t>
            </a:r>
            <a:r>
              <a:rPr lang="en-US" dirty="0"/>
              <a:t> </a:t>
            </a:r>
            <a:r>
              <a:rPr lang="en-US" dirty="0" err="1"/>
              <a:t>gaan</a:t>
            </a:r>
            <a:r>
              <a:rPr lang="en-US" dirty="0"/>
              <a:t> </a:t>
            </a:r>
            <a:r>
              <a:rPr lang="en-US" dirty="0" err="1"/>
              <a:t>onderzoeken</a:t>
            </a:r>
            <a:r>
              <a:rPr lang="en-US" dirty="0"/>
              <a:t>, </a:t>
            </a:r>
            <a:r>
              <a:rPr lang="en-US" dirty="0" err="1"/>
              <a:t>veel</a:t>
            </a:r>
            <a:r>
              <a:rPr lang="en-US" dirty="0"/>
              <a:t> </a:t>
            </a:r>
            <a:r>
              <a:rPr lang="en-US" dirty="0" err="1"/>
              <a:t>vragen</a:t>
            </a:r>
            <a:r>
              <a:rPr lang="en-US" dirty="0"/>
              <a:t> </a:t>
            </a:r>
            <a:r>
              <a:rPr lang="en-US" dirty="0" err="1"/>
              <a:t>stellen</a:t>
            </a:r>
            <a:r>
              <a:rPr lang="en-US" dirty="0"/>
              <a:t>, </a:t>
            </a:r>
            <a:r>
              <a:rPr lang="en-US" dirty="0" err="1"/>
              <a:t>zodat</a:t>
            </a:r>
            <a:r>
              <a:rPr lang="en-US" dirty="0"/>
              <a:t> het </a:t>
            </a:r>
            <a:r>
              <a:rPr lang="en-US" dirty="0" err="1"/>
              <a:t>naast</a:t>
            </a:r>
            <a:r>
              <a:rPr lang="en-US" dirty="0"/>
              <a:t> </a:t>
            </a:r>
            <a:r>
              <a:rPr lang="en-US" dirty="0" err="1"/>
              <a:t>leuk</a:t>
            </a:r>
            <a:r>
              <a:rPr lang="en-US" dirty="0"/>
              <a:t> </a:t>
            </a:r>
            <a:r>
              <a:rPr lang="en-US" dirty="0" err="1"/>
              <a:t>ook</a:t>
            </a:r>
            <a:r>
              <a:rPr lang="en-US" dirty="0"/>
              <a:t> </a:t>
            </a:r>
            <a:r>
              <a:rPr lang="en-US" dirty="0" err="1"/>
              <a:t>leerzaam</a:t>
            </a:r>
            <a:r>
              <a:rPr lang="en-US" dirty="0"/>
              <a:t> is.</a:t>
            </a:r>
          </a:p>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291107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en-US" dirty="0" err="1"/>
              <a:t>Kinderen</a:t>
            </a:r>
            <a:r>
              <a:rPr lang="en-US" dirty="0"/>
              <a:t> bij </a:t>
            </a:r>
            <a:r>
              <a:rPr lang="en-US" dirty="0" err="1"/>
              <a:t>binnenkomst</a:t>
            </a:r>
            <a:r>
              <a:rPr lang="en-US" dirty="0"/>
              <a:t> het </a:t>
            </a:r>
            <a:r>
              <a:rPr lang="en-US" dirty="0" err="1"/>
              <a:t>kaartjes</a:t>
            </a:r>
            <a:r>
              <a:rPr lang="en-US" dirty="0"/>
              <a:t> </a:t>
            </a:r>
            <a:r>
              <a:rPr lang="en-US" dirty="0" err="1"/>
              <a:t>spel</a:t>
            </a:r>
            <a:r>
              <a:rPr lang="en-US" dirty="0"/>
              <a:t> laten </a:t>
            </a:r>
            <a:r>
              <a:rPr lang="en-US" dirty="0" err="1"/>
              <a:t>spelen</a:t>
            </a:r>
            <a:r>
              <a:rPr lang="en-US" dirty="0"/>
              <a:t>.</a:t>
            </a:r>
          </a:p>
          <a:p>
            <a:r>
              <a:rPr lang="nl-NL" dirty="0"/>
              <a:t>Deze slide tonen terwijl het spel gespeeld wordt.</a:t>
            </a:r>
          </a:p>
        </p:txBody>
      </p:sp>
      <p:sp>
        <p:nvSpPr>
          <p:cNvPr id="4" name="Slide Number Placeholder 3"/>
          <p:cNvSpPr>
            <a:spLocks noGrp="1"/>
          </p:cNvSpPr>
          <p:nvPr>
            <p:ph type="sldNum" sz="quarter" idx="5"/>
          </p:nvPr>
        </p:nvSpPr>
        <p:spPr/>
        <p:txBody>
          <a:bodyPr/>
          <a:lstStyle/>
          <a:p>
            <a:fld id="{65D23C52-D5D1-47F7-96C3-E68993887164}" type="slidenum">
              <a:rPr lang="nl-NL" smtClean="0"/>
              <a:t>7</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11</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Dit is het einde en ik hoop dat het behalve leuk ook leerzaam was en </a:t>
            </a:r>
            <a:r>
              <a:rPr lang="nl-NL" sz="1800" dirty="0" err="1">
                <a:effectLst/>
                <a:latin typeface="Calibri" panose="020F0502020204030204" pitchFamily="34" charset="0"/>
                <a:ea typeface="Calibri" panose="020F0502020204030204" pitchFamily="34" charset="0"/>
                <a:cs typeface="Arial" panose="020B0604020202020204" pitchFamily="34" charset="0"/>
              </a:rPr>
              <a:t>eea</a:t>
            </a:r>
            <a:r>
              <a:rPr lang="nl-NL" sz="1800" dirty="0">
                <a:effectLst/>
                <a:latin typeface="Calibri" panose="020F0502020204030204" pitchFamily="34" charset="0"/>
                <a:ea typeface="Calibri" panose="020F0502020204030204" pitchFamily="34" charset="0"/>
                <a:cs typeface="Arial" panose="020B0604020202020204" pitchFamily="34" charset="0"/>
              </a:rPr>
              <a:t> dus duidelijker is geworden.  &lt;zijn er nog vragen?</a:t>
            </a:r>
            <a:endParaRPr lang="en-GB" sz="1800" dirty="0">
              <a:effectLst/>
              <a:latin typeface="Calibri" panose="020F0502020204030204" pitchFamily="34" charset="0"/>
              <a:ea typeface="Calibri" panose="020F0502020204030204" pitchFamily="34" charset="0"/>
            </a:endParaRPr>
          </a:p>
          <a:p>
            <a:pPr>
              <a:lnSpc>
                <a:spcPct val="115000"/>
              </a:lnSpc>
            </a:pP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pPr>
            <a:r>
              <a:rPr lang="nl-NL" sz="1800" i="1" dirty="0">
                <a:effectLst/>
                <a:latin typeface="Calibri" panose="020F0502020204030204" pitchFamily="34" charset="0"/>
                <a:ea typeface="Calibri" panose="020F0502020204030204" pitchFamily="34" charset="0"/>
                <a:cs typeface="Arial" panose="020B0604020202020204" pitchFamily="34" charset="0"/>
              </a:rPr>
              <a:t>Deze AI baby mist een vinger aan de linkerhand, </a:t>
            </a:r>
            <a:r>
              <a:rPr lang="nl-NL" sz="1800" i="1" dirty="0" err="1">
                <a:effectLst/>
                <a:latin typeface="Calibri" panose="020F0502020204030204" pitchFamily="34" charset="0"/>
                <a:ea typeface="Calibri" panose="020F0502020204030204" pitchFamily="34" charset="0"/>
                <a:cs typeface="Arial" panose="020B0604020202020204" pitchFamily="34" charset="0"/>
              </a:rPr>
              <a:t>wss</a:t>
            </a:r>
            <a:r>
              <a:rPr lang="nl-NL" sz="1800" i="1" dirty="0">
                <a:effectLst/>
                <a:latin typeface="Calibri" panose="020F0502020204030204" pitchFamily="34" charset="0"/>
                <a:ea typeface="Calibri" panose="020F0502020204030204" pitchFamily="34" charset="0"/>
                <a:cs typeface="Arial" panose="020B0604020202020204" pitchFamily="34" charset="0"/>
              </a:rPr>
              <a:t> zal een deel </a:t>
            </a:r>
            <a:r>
              <a:rPr lang="nl-NL" sz="1800" i="1" dirty="0" err="1">
                <a:effectLst/>
                <a:latin typeface="Calibri" panose="020F0502020204030204" pitchFamily="34" charset="0"/>
                <a:ea typeface="Calibri" panose="020F0502020204030204" pitchFamily="34" charset="0"/>
                <a:cs typeface="Arial" panose="020B0604020202020204" pitchFamily="34" charset="0"/>
              </a:rPr>
              <a:t>vd</a:t>
            </a:r>
            <a:r>
              <a:rPr lang="nl-NL" sz="1800" i="1" dirty="0">
                <a:effectLst/>
                <a:latin typeface="Calibri" panose="020F0502020204030204" pitchFamily="34" charset="0"/>
                <a:ea typeface="Calibri" panose="020F0502020204030204" pitchFamily="34" charset="0"/>
                <a:cs typeface="Arial" panose="020B0604020202020204" pitchFamily="34" charset="0"/>
              </a:rPr>
              <a:t> klas dat zien er op reageren, hetgeen een compliment waard is</a:t>
            </a:r>
            <a:endParaRPr lang="en-GB" sz="1800" i="1" dirty="0">
              <a:effectLst/>
              <a:latin typeface="Calibri" panose="020F0502020204030204" pitchFamily="34" charset="0"/>
              <a:ea typeface="Calibri" panose="020F0502020204030204" pitchFamily="34" charset="0"/>
            </a:endParaRP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207072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14</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31-3-2025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31-3-2025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31-3-2025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nl.wikipedia.org/wiki/Ferromagnetisme" TargetMode="External"/><Relationship Id="rId3" Type="http://schemas.openxmlformats.org/officeDocument/2006/relationships/hyperlink" Target="https://magneten-in-het-dagelijks-leven-we-zouden-het-bijna-vergeten2.webnode.be/wat-is-magnetisme/" TargetMode="External"/><Relationship Id="rId7" Type="http://schemas.openxmlformats.org/officeDocument/2006/relationships/hyperlink" Target="https://nl.wikipedia.org/wiki/Diamagnetisme" TargetMode="External"/><Relationship Id="rId12" Type="http://schemas.openxmlformats.org/officeDocument/2006/relationships/hyperlink" Target="https://www.quantumuniverse.nl/wanneer-kikkers-vliegen" TargetMode="External"/><Relationship Id="rId2" Type="http://schemas.openxmlformats.org/officeDocument/2006/relationships/hyperlink" Target="https://nl.wikipedia.org/wiki/Categorie:Magnetisme" TargetMode="Externa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hyperlink" Target="https://nl.wikipedia.org/wiki/Elektromagnetisme" TargetMode="External"/><Relationship Id="rId5" Type="http://schemas.openxmlformats.org/officeDocument/2006/relationships/image" Target="../media/image17.png"/><Relationship Id="rId10" Type="http://schemas.openxmlformats.org/officeDocument/2006/relationships/hyperlink" Target="https://nl.wikipedia.org/wiki/Paramagnetisme" TargetMode="External"/><Relationship Id="rId4" Type="http://schemas.openxmlformats.org/officeDocument/2006/relationships/image" Target="../media/image6.png"/><Relationship Id="rId9" Type="http://schemas.openxmlformats.org/officeDocument/2006/relationships/hyperlink" Target="https://nl.wikipedia.org/wiki/Antiferromagnetis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5785D-7331-C1C3-A00E-02C992DD34B9}"/>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3260FEDD-AEF3-C1FA-611C-6816EA6099D0}"/>
              </a:ext>
            </a:extLst>
          </p:cNvPr>
          <p:cNvSpPr txBox="1"/>
          <p:nvPr/>
        </p:nvSpPr>
        <p:spPr>
          <a:xfrm rot="16200000">
            <a:off x="-2428943" y="1901134"/>
            <a:ext cx="7010146"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is</a:t>
            </a:r>
          </a:p>
          <a:p>
            <a:pPr algn="ctr">
              <a:lnSpc>
                <a:spcPts val="7500"/>
              </a:lnSpc>
            </a:pPr>
            <a:r>
              <a:rPr lang="nl-NL" sz="7200" dirty="0">
                <a:solidFill>
                  <a:schemeClr val="bg1"/>
                </a:solidFill>
              </a:rPr>
              <a:t>Natuurkunde</a:t>
            </a:r>
          </a:p>
        </p:txBody>
      </p:sp>
      <p:pic>
        <p:nvPicPr>
          <p:cNvPr id="2" name="Picture 1">
            <a:extLst>
              <a:ext uri="{FF2B5EF4-FFF2-40B4-BE49-F238E27FC236}">
                <a16:creationId xmlns:a16="http://schemas.microsoft.com/office/drawing/2014/main" id="{8BB64775-499E-305D-88C3-4BF54C8988B3}"/>
              </a:ext>
            </a:extLst>
          </p:cNvPr>
          <p:cNvPicPr>
            <a:picLocks noChangeAspect="1"/>
          </p:cNvPicPr>
          <p:nvPr/>
        </p:nvPicPr>
        <p:blipFill>
          <a:blip r:embed="rId4"/>
          <a:stretch>
            <a:fillRect/>
          </a:stretch>
        </p:blipFill>
        <p:spPr>
          <a:xfrm>
            <a:off x="2186944" y="248850"/>
            <a:ext cx="4770535" cy="4641332"/>
          </a:xfrm>
          <a:prstGeom prst="rect">
            <a:avLst/>
          </a:prstGeom>
        </p:spPr>
      </p:pic>
      <p:sp>
        <p:nvSpPr>
          <p:cNvPr id="6" name="TextBox 5">
            <a:extLst>
              <a:ext uri="{FF2B5EF4-FFF2-40B4-BE49-F238E27FC236}">
                <a16:creationId xmlns:a16="http://schemas.microsoft.com/office/drawing/2014/main" id="{9E9B7E1E-6CCB-39E7-5282-82123108945A}"/>
              </a:ext>
            </a:extLst>
          </p:cNvPr>
          <p:cNvSpPr txBox="1"/>
          <p:nvPr/>
        </p:nvSpPr>
        <p:spPr>
          <a:xfrm>
            <a:off x="4738433" y="821166"/>
            <a:ext cx="1596206" cy="400110"/>
          </a:xfrm>
          <a:prstGeom prst="rect">
            <a:avLst/>
          </a:prstGeom>
          <a:solidFill>
            <a:schemeClr val="tx1"/>
          </a:solidFill>
        </p:spPr>
        <p:txBody>
          <a:bodyPr wrap="none" rtlCol="0">
            <a:spAutoFit/>
          </a:bodyPr>
          <a:lstStyle/>
          <a:p>
            <a:r>
              <a:rPr lang="en-US" sz="2000" b="1" dirty="0" err="1">
                <a:solidFill>
                  <a:schemeClr val="bg1"/>
                </a:solidFill>
              </a:rPr>
              <a:t>Natuurkunde</a:t>
            </a:r>
            <a:endParaRPr lang="en-GB" sz="2000" b="1" dirty="0">
              <a:solidFill>
                <a:schemeClr val="bg1"/>
              </a:solidFill>
            </a:endParaRPr>
          </a:p>
        </p:txBody>
      </p:sp>
      <p:sp>
        <p:nvSpPr>
          <p:cNvPr id="3" name="TextBox 2">
            <a:extLst>
              <a:ext uri="{FF2B5EF4-FFF2-40B4-BE49-F238E27FC236}">
                <a16:creationId xmlns:a16="http://schemas.microsoft.com/office/drawing/2014/main" id="{D8AD4A43-2DE8-69FA-B9C3-903151CC6214}"/>
              </a:ext>
            </a:extLst>
          </p:cNvPr>
          <p:cNvSpPr txBox="1"/>
          <p:nvPr/>
        </p:nvSpPr>
        <p:spPr>
          <a:xfrm rot="16200000">
            <a:off x="5766519" y="1897715"/>
            <a:ext cx="4788024"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a:t>
            </a:r>
            <a:r>
              <a:rPr lang="nl-NL" sz="7200" dirty="0"/>
              <a:t>kun</a:t>
            </a:r>
          </a:p>
          <a:p>
            <a:pPr algn="ctr">
              <a:lnSpc>
                <a:spcPts val="7500"/>
              </a:lnSpc>
            </a:pPr>
            <a:r>
              <a:rPr lang="nl-NL" sz="7200" dirty="0">
                <a:solidFill>
                  <a:schemeClr val="bg1"/>
                </a:solidFill>
              </a:rPr>
              <a:t>Je er </a:t>
            </a:r>
            <a:r>
              <a:rPr lang="nl-NL" sz="7200" dirty="0"/>
              <a:t>mee?</a:t>
            </a:r>
          </a:p>
        </p:txBody>
      </p:sp>
      <p:sp>
        <p:nvSpPr>
          <p:cNvPr id="7" name="TextBox 6">
            <a:extLst>
              <a:ext uri="{FF2B5EF4-FFF2-40B4-BE49-F238E27FC236}">
                <a16:creationId xmlns:a16="http://schemas.microsoft.com/office/drawing/2014/main" id="{5E2B3708-9D58-D4B0-FE78-569B86BAB2D8}"/>
              </a:ext>
            </a:extLst>
          </p:cNvPr>
          <p:cNvSpPr txBox="1"/>
          <p:nvPr/>
        </p:nvSpPr>
        <p:spPr>
          <a:xfrm>
            <a:off x="2104909" y="1962722"/>
            <a:ext cx="1022459" cy="400110"/>
          </a:xfrm>
          <a:prstGeom prst="rect">
            <a:avLst/>
          </a:prstGeom>
          <a:solidFill>
            <a:srgbClr val="FFFF00"/>
          </a:solidFill>
        </p:spPr>
        <p:txBody>
          <a:bodyPr wrap="none" rtlCol="0">
            <a:spAutoFit/>
          </a:bodyPr>
          <a:lstStyle/>
          <a:p>
            <a:r>
              <a:rPr lang="en-US" sz="2000" b="1" dirty="0" err="1"/>
              <a:t>Drinken</a:t>
            </a:r>
            <a:endParaRPr lang="en-GB" sz="2000" b="1" dirty="0"/>
          </a:p>
        </p:txBody>
      </p:sp>
      <p:sp>
        <p:nvSpPr>
          <p:cNvPr id="8" name="TextBox 7">
            <a:extLst>
              <a:ext uri="{FF2B5EF4-FFF2-40B4-BE49-F238E27FC236}">
                <a16:creationId xmlns:a16="http://schemas.microsoft.com/office/drawing/2014/main" id="{1F147B61-68D3-9B92-5FC9-90539048606B}"/>
              </a:ext>
            </a:extLst>
          </p:cNvPr>
          <p:cNvSpPr txBox="1"/>
          <p:nvPr/>
        </p:nvSpPr>
        <p:spPr>
          <a:xfrm>
            <a:off x="6104554" y="2169406"/>
            <a:ext cx="935705" cy="400110"/>
          </a:xfrm>
          <a:prstGeom prst="rect">
            <a:avLst/>
          </a:prstGeom>
          <a:solidFill>
            <a:srgbClr val="FFFF00"/>
          </a:solidFill>
        </p:spPr>
        <p:txBody>
          <a:bodyPr wrap="none" rtlCol="0">
            <a:spAutoFit/>
          </a:bodyPr>
          <a:lstStyle/>
          <a:p>
            <a:r>
              <a:rPr lang="en-US" sz="2000" b="1" dirty="0" err="1"/>
              <a:t>Golven</a:t>
            </a:r>
            <a:endParaRPr lang="en-GB" sz="2000" b="1" dirty="0"/>
          </a:p>
        </p:txBody>
      </p:sp>
      <p:sp>
        <p:nvSpPr>
          <p:cNvPr id="9" name="TextBox 8">
            <a:extLst>
              <a:ext uri="{FF2B5EF4-FFF2-40B4-BE49-F238E27FC236}">
                <a16:creationId xmlns:a16="http://schemas.microsoft.com/office/drawing/2014/main" id="{F5529920-755E-A0FB-93A1-CF4028C9CAAA}"/>
              </a:ext>
            </a:extLst>
          </p:cNvPr>
          <p:cNvSpPr txBox="1"/>
          <p:nvPr/>
        </p:nvSpPr>
        <p:spPr>
          <a:xfrm>
            <a:off x="3066952" y="3876686"/>
            <a:ext cx="1063561" cy="400110"/>
          </a:xfrm>
          <a:prstGeom prst="rect">
            <a:avLst/>
          </a:prstGeom>
          <a:solidFill>
            <a:srgbClr val="FFFF00"/>
          </a:solidFill>
        </p:spPr>
        <p:txBody>
          <a:bodyPr wrap="none" rtlCol="0">
            <a:spAutoFit/>
          </a:bodyPr>
          <a:lstStyle/>
          <a:p>
            <a:r>
              <a:rPr lang="en-US" sz="2000" b="1" dirty="0"/>
              <a:t>Mengen</a:t>
            </a:r>
            <a:endParaRPr lang="en-GB" sz="2000" b="1" dirty="0"/>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Natuurkunde</a:t>
            </a:r>
            <a:r>
              <a:rPr lang="en-US" sz="3200" b="1" dirty="0"/>
              <a:t> minder </a:t>
            </a:r>
            <a:r>
              <a:rPr lang="en-US" sz="3200" b="1" dirty="0" err="1"/>
              <a:t>belangrijk</a:t>
            </a:r>
            <a:r>
              <a:rPr lang="en-US" sz="3200" b="1" dirty="0"/>
              <a:t>...</a:t>
            </a:r>
            <a:br>
              <a:rPr lang="en-US" sz="3200" b="1" dirty="0"/>
            </a:br>
            <a:r>
              <a:rPr lang="en-US" sz="3200" i="1" dirty="0"/>
              <a:t>...maar wel </a:t>
            </a:r>
            <a:r>
              <a:rPr lang="en-US" sz="3200" i="1" dirty="0" err="1">
                <a:solidFill>
                  <a:srgbClr val="CC00CC"/>
                </a:solidFill>
              </a:rPr>
              <a:t>leuk</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1916496"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nl-NL" sz="1600" dirty="0"/>
              <a:t>Acteur</a:t>
            </a:r>
          </a:p>
          <a:p>
            <a:pPr marL="180975" indent="-180975">
              <a:buFont typeface="Arial" pitchFamily="34" charset="0"/>
              <a:buChar char="•"/>
            </a:pPr>
            <a:r>
              <a:rPr lang="nl-NL" sz="1600" dirty="0"/>
              <a:t>Bakker</a:t>
            </a:r>
          </a:p>
          <a:p>
            <a:pPr marL="180975" indent="-180975">
              <a:buFont typeface="Arial" pitchFamily="34" charset="0"/>
              <a:buChar char="•"/>
            </a:pPr>
            <a:r>
              <a:rPr lang="nl-NL" sz="1600" dirty="0"/>
              <a:t>Basisschool leerkracht</a:t>
            </a:r>
          </a:p>
          <a:p>
            <a:pPr marL="180975" indent="-180975">
              <a:buFont typeface="Arial" pitchFamily="34" charset="0"/>
              <a:buChar char="•"/>
            </a:pPr>
            <a:r>
              <a:rPr lang="nl-NL" sz="1600" dirty="0"/>
              <a:t>Danser(es)</a:t>
            </a:r>
          </a:p>
          <a:p>
            <a:pPr marL="180975" indent="-180975">
              <a:buFont typeface="Arial" pitchFamily="34" charset="0"/>
              <a:buChar char="•"/>
            </a:pPr>
            <a:r>
              <a:rPr lang="nl-NL" sz="1600" dirty="0"/>
              <a:t>Dichter</a:t>
            </a:r>
          </a:p>
          <a:p>
            <a:pPr marL="180975" indent="-180975">
              <a:buFont typeface="Arial" pitchFamily="34" charset="0"/>
              <a:buChar char="•"/>
            </a:pPr>
            <a:r>
              <a:rPr lang="nl-NL" sz="1600" dirty="0"/>
              <a:t>Filosoof</a:t>
            </a:r>
          </a:p>
          <a:p>
            <a:pPr marL="180975" indent="-180975">
              <a:buFont typeface="Arial" pitchFamily="34" charset="0"/>
              <a:buChar char="•"/>
            </a:pPr>
            <a:r>
              <a:rPr lang="nl-NL" sz="1600" dirty="0"/>
              <a:t>Interviewer</a:t>
            </a:r>
          </a:p>
          <a:p>
            <a:pPr marL="180975" indent="-180975">
              <a:buFont typeface="Arial" pitchFamily="34" charset="0"/>
              <a:buChar char="•"/>
            </a:pPr>
            <a:r>
              <a:rPr lang="nl-NL" sz="1600" dirty="0"/>
              <a:t>Minister</a:t>
            </a:r>
          </a:p>
          <a:p>
            <a:pPr marL="180975" indent="-180975">
              <a:buFont typeface="Arial" pitchFamily="34" charset="0"/>
              <a:buChar char="•"/>
            </a:pPr>
            <a:r>
              <a:rPr lang="nl-NL" sz="1600" dirty="0"/>
              <a:t>Muzikant</a:t>
            </a:r>
          </a:p>
          <a:p>
            <a:pPr marL="180975" indent="-180975">
              <a:buFont typeface="Arial" pitchFamily="34" charset="0"/>
              <a:buChar char="•"/>
            </a:pPr>
            <a:r>
              <a:rPr lang="nl-NL" sz="1600" dirty="0"/>
              <a:t>Politicus</a:t>
            </a:r>
          </a:p>
          <a:p>
            <a:pPr marL="180975" indent="-180975"/>
            <a:r>
              <a:rPr lang="en-US" sz="1600" dirty="0"/>
              <a:t>Portier</a:t>
            </a:r>
          </a:p>
          <a:p>
            <a:pPr marL="180975" indent="-180975"/>
            <a:r>
              <a:rPr lang="en-US" sz="1600" dirty="0" err="1"/>
              <a:t>Psychiater</a:t>
            </a:r>
            <a:endParaRPr lang="en-US" sz="1600" dirty="0"/>
          </a:p>
        </p:txBody>
      </p:sp>
      <p:sp>
        <p:nvSpPr>
          <p:cNvPr id="3" name="Content Placeholder 2">
            <a:extLst>
              <a:ext uri="{FF2B5EF4-FFF2-40B4-BE49-F238E27FC236}">
                <a16:creationId xmlns:a16="http://schemas.microsoft.com/office/drawing/2014/main" id="{B2E6900C-B659-D7A0-6598-0FD978FE1397}"/>
              </a:ext>
            </a:extLst>
          </p:cNvPr>
          <p:cNvSpPr txBox="1">
            <a:spLocks/>
          </p:cNvSpPr>
          <p:nvPr/>
        </p:nvSpPr>
        <p:spPr>
          <a:xfrm>
            <a:off x="5302544" y="1425296"/>
            <a:ext cx="2120000" cy="3200876"/>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Psycholoog</a:t>
            </a:r>
            <a:endParaRPr lang="en-US" sz="1600" dirty="0"/>
          </a:p>
          <a:p>
            <a:pPr marL="180975" indent="-180975">
              <a:buFont typeface="Arial" pitchFamily="34" charset="0"/>
              <a:buChar char="•"/>
            </a:pPr>
            <a:r>
              <a:rPr lang="en-US" sz="1600" dirty="0"/>
              <a:t>Receptionist(e)</a:t>
            </a:r>
          </a:p>
          <a:p>
            <a:pPr marL="180975" indent="-180975">
              <a:buFont typeface="Arial" pitchFamily="34" charset="0"/>
              <a:buChar char="•"/>
            </a:pPr>
            <a:r>
              <a:rPr lang="en-US" sz="1600" dirty="0" err="1"/>
              <a:t>Rechter</a:t>
            </a:r>
            <a:endParaRPr lang="en-US" sz="1600" dirty="0"/>
          </a:p>
          <a:p>
            <a:pPr marL="180975" indent="-180975">
              <a:buFont typeface="Arial" pitchFamily="34" charset="0"/>
              <a:buChar char="•"/>
            </a:pPr>
            <a:r>
              <a:rPr lang="en-US" sz="1600" dirty="0"/>
              <a:t>Schrijver</a:t>
            </a:r>
          </a:p>
          <a:p>
            <a:pPr marL="180975" indent="-180975">
              <a:buFont typeface="Arial" pitchFamily="34" charset="0"/>
              <a:buChar char="•"/>
            </a:pPr>
            <a:r>
              <a:rPr lang="en-US" sz="1600" dirty="0" err="1"/>
              <a:t>Slager</a:t>
            </a:r>
            <a:endParaRPr lang="en-US" sz="1600" dirty="0"/>
          </a:p>
          <a:p>
            <a:pPr marL="180975" indent="-180975">
              <a:buFont typeface="Arial" pitchFamily="34" charset="0"/>
              <a:buChar char="•"/>
            </a:pPr>
            <a:r>
              <a:rPr lang="en-US" sz="1600" dirty="0" err="1"/>
              <a:t>Supermarkt</a:t>
            </a:r>
            <a:r>
              <a:rPr lang="en-US" sz="1600" dirty="0"/>
              <a:t> manager</a:t>
            </a:r>
          </a:p>
          <a:p>
            <a:pPr marL="180975" indent="-180975">
              <a:buFont typeface="Arial" pitchFamily="34" charset="0"/>
              <a:buChar char="•"/>
            </a:pPr>
            <a:r>
              <a:rPr lang="en-US" sz="1600" dirty="0" err="1"/>
              <a:t>Televisiepresentator</a:t>
            </a:r>
            <a:endParaRPr lang="en-US" sz="1600" dirty="0"/>
          </a:p>
          <a:p>
            <a:pPr marL="180975" indent="-180975">
              <a:buFont typeface="Arial" pitchFamily="34" charset="0"/>
              <a:buChar char="•"/>
            </a:pPr>
            <a:r>
              <a:rPr lang="en-US" sz="1600" dirty="0" err="1"/>
              <a:t>Theoloog</a:t>
            </a:r>
            <a:endParaRPr lang="en-US" sz="1600" dirty="0"/>
          </a:p>
          <a:p>
            <a:pPr marL="180975" indent="-180975">
              <a:buFont typeface="Arial" pitchFamily="34" charset="0"/>
              <a:buChar char="•"/>
            </a:pPr>
            <a:r>
              <a:rPr lang="en-US" sz="1600" dirty="0" err="1"/>
              <a:t>Tolk</a:t>
            </a:r>
            <a:endParaRPr lang="en-US" sz="1600" dirty="0"/>
          </a:p>
          <a:p>
            <a:pPr marL="180975" indent="-180975">
              <a:buFont typeface="Arial" pitchFamily="34" charset="0"/>
              <a:buChar char="•"/>
            </a:pPr>
            <a:r>
              <a:rPr lang="en-US" sz="1600" dirty="0" err="1"/>
              <a:t>Vertaler</a:t>
            </a:r>
            <a:endParaRPr lang="en-US" sz="1600" dirty="0"/>
          </a:p>
          <a:p>
            <a:pPr marL="180975" indent="-180975">
              <a:buFont typeface="Arial" pitchFamily="34" charset="0"/>
              <a:buChar char="•"/>
            </a:pPr>
            <a:r>
              <a:rPr lang="en-US" sz="1600" dirty="0" err="1"/>
              <a:t>Zanger</a:t>
            </a:r>
            <a:r>
              <a:rPr lang="en-US" sz="1600" dirty="0"/>
              <a:t>(es)</a:t>
            </a:r>
          </a:p>
        </p:txBody>
      </p:sp>
    </p:spTree>
    <p:extLst>
      <p:ext uri="{BB962C8B-B14F-4D97-AF65-F5344CB8AC3E}">
        <p14:creationId xmlns:p14="http://schemas.microsoft.com/office/powerpoint/2010/main" val="21471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fgeronde rechthoek 3"/>
          <p:cNvSpPr/>
          <p:nvPr/>
        </p:nvSpPr>
        <p:spPr>
          <a:xfrm>
            <a:off x="6362992" y="129974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6362992" y="25873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6362992" y="193932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6362992" y="65167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6606911" y="60262"/>
            <a:ext cx="2117183" cy="307777"/>
          </a:xfrm>
          <a:prstGeom prst="rect">
            <a:avLst/>
          </a:prstGeom>
          <a:noFill/>
        </p:spPr>
        <p:txBody>
          <a:bodyPr wrap="none" lIns="0" tIns="0" rIns="0" bIns="0" rtlCol="0">
            <a:spAutoFit/>
          </a:bodyPr>
          <a:lstStyle/>
          <a:p>
            <a:pPr algn="ctr"/>
            <a:r>
              <a:rPr lang="en-US" sz="2000" b="1" dirty="0" err="1"/>
              <a:t>Wetenschap</a:t>
            </a:r>
            <a:r>
              <a:rPr lang="en-US" sz="2000" b="1" dirty="0"/>
              <a:t> (</a:t>
            </a:r>
            <a:r>
              <a:rPr lang="en-US" sz="2000" b="1" dirty="0" err="1"/>
              <a:t>Zuiver</a:t>
            </a:r>
            <a:endParaRPr lang="nl-NL" sz="2000" b="1" dirty="0"/>
          </a:p>
        </p:txBody>
      </p:sp>
      <p:sp>
        <p:nvSpPr>
          <p:cNvPr id="9" name="Tekstvak 8"/>
          <p:cNvSpPr txBox="1"/>
          <p:nvPr/>
        </p:nvSpPr>
        <p:spPr>
          <a:xfrm>
            <a:off x="3410949" y="61877"/>
            <a:ext cx="2607893" cy="307777"/>
          </a:xfrm>
          <a:prstGeom prst="rect">
            <a:avLst/>
          </a:prstGeom>
          <a:noFill/>
        </p:spPr>
        <p:txBody>
          <a:bodyPr wrap="none" lIns="0" tIns="0" rIns="0" bIns="0" rtlCol="0">
            <a:spAutoFit/>
          </a:bodyPr>
          <a:lstStyle/>
          <a:p>
            <a:pPr algn="ctr"/>
            <a:r>
              <a:rPr lang="en-US" sz="2000" b="1" dirty="0" err="1"/>
              <a:t>Wetenschap</a:t>
            </a:r>
            <a:r>
              <a:rPr lang="en-US" sz="2000" b="1" dirty="0"/>
              <a:t> (</a:t>
            </a:r>
            <a:r>
              <a:rPr lang="en-US" sz="2000" b="1" dirty="0" err="1"/>
              <a:t>Toegepast</a:t>
            </a:r>
            <a:r>
              <a:rPr lang="en-US" sz="2000" b="1" dirty="0"/>
              <a:t>)</a:t>
            </a:r>
            <a:endParaRPr lang="nl-NL" sz="2000" b="1" dirty="0"/>
          </a:p>
        </p:txBody>
      </p:sp>
      <p:sp>
        <p:nvSpPr>
          <p:cNvPr id="10" name="Afgeronde rechthoek 9"/>
          <p:cNvSpPr/>
          <p:nvPr/>
        </p:nvSpPr>
        <p:spPr>
          <a:xfrm>
            <a:off x="6362992" y="323879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7803152" y="2828668"/>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sp>
        <p:nvSpPr>
          <p:cNvPr id="12" name="Rechthoek 11"/>
          <p:cNvSpPr/>
          <p:nvPr/>
        </p:nvSpPr>
        <p:spPr>
          <a:xfrm>
            <a:off x="7803152" y="89619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sp>
        <p:nvSpPr>
          <p:cNvPr id="14" name="Afgeronde rechthoek 13"/>
          <p:cNvSpPr/>
          <p:nvPr/>
        </p:nvSpPr>
        <p:spPr>
          <a:xfrm>
            <a:off x="3275856" y="64631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3275856" y="194245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3275856" y="129438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3275856" y="259052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932040" y="2828668"/>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sp>
        <p:nvSpPr>
          <p:cNvPr id="20" name="Rechthoek 19"/>
          <p:cNvSpPr/>
          <p:nvPr/>
        </p:nvSpPr>
        <p:spPr>
          <a:xfrm>
            <a:off x="4932040" y="896197"/>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2" name="Afgeronde rechthoek 21"/>
          <p:cNvSpPr/>
          <p:nvPr/>
        </p:nvSpPr>
        <p:spPr>
          <a:xfrm>
            <a:off x="3275856" y="323859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6975060" y="4674860"/>
            <a:ext cx="1368152" cy="276999"/>
          </a:xfrm>
          <a:prstGeom prst="rect">
            <a:avLst/>
          </a:prstGeom>
          <a:noFill/>
        </p:spPr>
        <p:txBody>
          <a:bodyPr wrap="square" lIns="0" tIns="0" rIns="0" bIns="0" rtlCol="0">
            <a:spAutoFit/>
          </a:bodyPr>
          <a:lstStyle/>
          <a:p>
            <a:pPr algn="ctr"/>
            <a:r>
              <a:rPr lang="nl-NL" dirty="0"/>
              <a:t>Onderzoekers</a:t>
            </a:r>
          </a:p>
        </p:txBody>
      </p:sp>
      <p:sp>
        <p:nvSpPr>
          <p:cNvPr id="24" name="Tekstvak 23"/>
          <p:cNvSpPr txBox="1"/>
          <p:nvPr/>
        </p:nvSpPr>
        <p:spPr>
          <a:xfrm>
            <a:off x="3927411" y="4674860"/>
            <a:ext cx="1574968" cy="276999"/>
          </a:xfrm>
          <a:prstGeom prst="rect">
            <a:avLst/>
          </a:prstGeom>
          <a:noFill/>
        </p:spPr>
        <p:txBody>
          <a:bodyPr wrap="square" lIns="0" tIns="0" rIns="0" bIns="0" rtlCol="0">
            <a:spAutoFit/>
          </a:bodyPr>
          <a:lstStyle/>
          <a:p>
            <a:pPr algn="ctr"/>
            <a:r>
              <a:rPr lang="nl-NL" dirty="0"/>
              <a:t>Ingenieurs</a:t>
            </a:r>
          </a:p>
        </p:txBody>
      </p:sp>
      <p:sp>
        <p:nvSpPr>
          <p:cNvPr id="25" name="Tekstvak 24"/>
          <p:cNvSpPr txBox="1"/>
          <p:nvPr/>
        </p:nvSpPr>
        <p:spPr>
          <a:xfrm>
            <a:off x="1153070" y="63115"/>
            <a:ext cx="933204" cy="307777"/>
          </a:xfrm>
          <a:prstGeom prst="rect">
            <a:avLst/>
          </a:prstGeom>
          <a:noFill/>
        </p:spPr>
        <p:txBody>
          <a:bodyPr wrap="none" lIns="0" tIns="0" rIns="0" bIns="0" rtlCol="0">
            <a:spAutoFit/>
          </a:bodyPr>
          <a:lstStyle/>
          <a:p>
            <a:pPr algn="ctr"/>
            <a:r>
              <a:rPr lang="en-US" sz="2000" b="1" dirty="0" err="1"/>
              <a:t>Techniek</a:t>
            </a:r>
            <a:endParaRPr lang="nl-NL" sz="2000" b="1" dirty="0"/>
          </a:p>
        </p:txBody>
      </p:sp>
      <p:sp>
        <p:nvSpPr>
          <p:cNvPr id="26" name="Afgeronde rechthoek 25"/>
          <p:cNvSpPr/>
          <p:nvPr/>
        </p:nvSpPr>
        <p:spPr>
          <a:xfrm>
            <a:off x="180187" y="64631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180187" y="194245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180187" y="129438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180187" y="259052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1980387" y="2828668"/>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dirty="0"/>
              <a:t>Ontwerp</a:t>
            </a:r>
          </a:p>
          <a:p>
            <a:pPr algn="ctr"/>
            <a:r>
              <a:rPr lang="nl-NL" b="1" dirty="0"/>
              <a:t>Uitwerken</a:t>
            </a:r>
          </a:p>
        </p:txBody>
      </p:sp>
      <p:sp>
        <p:nvSpPr>
          <p:cNvPr id="31" name="Rechthoek 30"/>
          <p:cNvSpPr/>
          <p:nvPr/>
        </p:nvSpPr>
        <p:spPr>
          <a:xfrm>
            <a:off x="1980387" y="896197"/>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nl-NL" b="1" dirty="0"/>
              <a:t>Bouwen</a:t>
            </a:r>
          </a:p>
        </p:txBody>
      </p:sp>
      <p:sp>
        <p:nvSpPr>
          <p:cNvPr id="33" name="Afgeronde rechthoek 32"/>
          <p:cNvSpPr/>
          <p:nvPr/>
        </p:nvSpPr>
        <p:spPr>
          <a:xfrm>
            <a:off x="180187" y="323859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756854" y="4536360"/>
            <a:ext cx="1728192" cy="553998"/>
          </a:xfrm>
          <a:prstGeom prst="rect">
            <a:avLst/>
          </a:prstGeom>
          <a:noFill/>
        </p:spPr>
        <p:txBody>
          <a:bodyPr wrap="square" lIns="0" tIns="0" rIns="0" bIns="0" rtlCol="0">
            <a:spAutoFit/>
          </a:bodyPr>
          <a:lstStyle/>
          <a:p>
            <a:pPr algn="ctr"/>
            <a:r>
              <a:rPr lang="nl-NL" dirty="0"/>
              <a:t>Technici &amp;</a:t>
            </a:r>
            <a:br>
              <a:rPr lang="nl-NL" dirty="0"/>
            </a:br>
            <a:r>
              <a:rPr lang="nl-NL" dirty="0"/>
              <a:t>ambachtsmensen</a:t>
            </a:r>
          </a:p>
        </p:txBody>
      </p:sp>
      <p:sp>
        <p:nvSpPr>
          <p:cNvPr id="37" name="Afgeronde rechthoek 36"/>
          <p:cNvSpPr/>
          <p:nvPr/>
        </p:nvSpPr>
        <p:spPr>
          <a:xfrm>
            <a:off x="6362992" y="387800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6362992" y="649600"/>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3274736"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179512"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
        <p:nvSpPr>
          <p:cNvPr id="3" name="Tekstvak 24">
            <a:extLst>
              <a:ext uri="{FF2B5EF4-FFF2-40B4-BE49-F238E27FC236}">
                <a16:creationId xmlns:a16="http://schemas.microsoft.com/office/drawing/2014/main" id="{D1085595-F625-1560-BABE-225ADEADC3AE}"/>
              </a:ext>
            </a:extLst>
          </p:cNvPr>
          <p:cNvSpPr txBox="1"/>
          <p:nvPr/>
        </p:nvSpPr>
        <p:spPr>
          <a:xfrm>
            <a:off x="1257664" y="383849"/>
            <a:ext cx="726161" cy="215444"/>
          </a:xfrm>
          <a:prstGeom prst="rect">
            <a:avLst/>
          </a:prstGeom>
          <a:noFill/>
        </p:spPr>
        <p:txBody>
          <a:bodyPr wrap="none" lIns="0" tIns="0" rIns="0" bIns="0" rtlCol="0">
            <a:spAutoFit/>
          </a:bodyPr>
          <a:lstStyle/>
          <a:p>
            <a:pPr algn="ctr"/>
            <a:r>
              <a:rPr lang="en-US" sz="1400" i="1" dirty="0" err="1">
                <a:solidFill>
                  <a:srgbClr val="CC00CC"/>
                </a:solidFill>
              </a:rPr>
              <a:t>belangrijk</a:t>
            </a:r>
            <a:endParaRPr lang="nl-NL" sz="1400" i="1" dirty="0"/>
          </a:p>
        </p:txBody>
      </p:sp>
      <p:sp>
        <p:nvSpPr>
          <p:cNvPr id="38" name="Tekstvak 8">
            <a:extLst>
              <a:ext uri="{FF2B5EF4-FFF2-40B4-BE49-F238E27FC236}">
                <a16:creationId xmlns:a16="http://schemas.microsoft.com/office/drawing/2014/main" id="{2153527A-35DF-21C3-1433-FD1E05EC336E}"/>
              </a:ext>
            </a:extLst>
          </p:cNvPr>
          <p:cNvSpPr txBox="1"/>
          <p:nvPr/>
        </p:nvSpPr>
        <p:spPr>
          <a:xfrm>
            <a:off x="5123379" y="386903"/>
            <a:ext cx="2217402" cy="215444"/>
          </a:xfrm>
          <a:prstGeom prst="rect">
            <a:avLst/>
          </a:prstGeom>
          <a:noFill/>
        </p:spPr>
        <p:txBody>
          <a:bodyPr wrap="none" lIns="0" tIns="0" rIns="0" bIns="0" rtlCol="0">
            <a:spAutoFit/>
          </a:bodyPr>
          <a:lstStyle/>
          <a:p>
            <a:pPr algn="ctr"/>
            <a:r>
              <a:rPr lang="en-US" sz="1400" i="1" dirty="0"/>
              <a:t>wat ze </a:t>
            </a:r>
            <a:r>
              <a:rPr lang="en-US" sz="1400" i="1" dirty="0" err="1">
                <a:solidFill>
                  <a:srgbClr val="CC00CC"/>
                </a:solidFill>
              </a:rPr>
              <a:t>weten</a:t>
            </a:r>
            <a:r>
              <a:rPr lang="en-US" sz="1400" i="1" dirty="0"/>
              <a:t> of hoe ze </a:t>
            </a:r>
            <a:r>
              <a:rPr lang="en-US" sz="1400" i="1" dirty="0" err="1">
                <a:solidFill>
                  <a:srgbClr val="CC00CC"/>
                </a:solidFill>
              </a:rPr>
              <a:t>denken</a:t>
            </a:r>
            <a:endParaRPr lang="nl-NL" sz="1400" i="1" dirty="0"/>
          </a:p>
        </p:txBody>
      </p:sp>
      <p:sp>
        <p:nvSpPr>
          <p:cNvPr id="41" name="PIJL-LINKS en -RECHTS 34">
            <a:extLst>
              <a:ext uri="{FF2B5EF4-FFF2-40B4-BE49-F238E27FC236}">
                <a16:creationId xmlns:a16="http://schemas.microsoft.com/office/drawing/2014/main" id="{A67D47BA-2490-1215-C306-00E3DED7BCD1}"/>
              </a:ext>
            </a:extLst>
          </p:cNvPr>
          <p:cNvSpPr/>
          <p:nvPr/>
        </p:nvSpPr>
        <p:spPr>
          <a:xfrm>
            <a:off x="2566310" y="4633339"/>
            <a:ext cx="1416851"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sz="1400" dirty="0">
                <a:solidFill>
                  <a:schemeClr val="tx1"/>
                </a:solidFill>
              </a:rPr>
              <a:t>Allemaal nodig</a:t>
            </a:r>
          </a:p>
        </p:txBody>
      </p:sp>
      <p:sp>
        <p:nvSpPr>
          <p:cNvPr id="42" name="PIJL-LINKS en -RECHTS 34">
            <a:extLst>
              <a:ext uri="{FF2B5EF4-FFF2-40B4-BE49-F238E27FC236}">
                <a16:creationId xmlns:a16="http://schemas.microsoft.com/office/drawing/2014/main" id="{985A26A3-5898-D952-CF8E-F776F73B3498}"/>
              </a:ext>
            </a:extLst>
          </p:cNvPr>
          <p:cNvSpPr/>
          <p:nvPr/>
        </p:nvSpPr>
        <p:spPr>
          <a:xfrm>
            <a:off x="5454508" y="4632951"/>
            <a:ext cx="1368152"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sz="1400" dirty="0">
                <a:solidFill>
                  <a:schemeClr val="tx1"/>
                </a:solidFill>
              </a:rPr>
              <a:t>Allemaal nodig</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animBg="1"/>
      <p:bldP spid="14" grpId="0" animBg="1"/>
      <p:bldP spid="15" grpId="0" animBg="1"/>
      <p:bldP spid="16" grpId="0" animBg="1"/>
      <p:bldP spid="18" grpId="0" animBg="1"/>
      <p:bldP spid="22" grpId="0" animBg="1"/>
      <p:bldP spid="23" grpId="0"/>
      <p:bldP spid="24" grpId="0"/>
      <p:bldP spid="25" grpId="0"/>
      <p:bldP spid="26" grpId="0" animBg="1"/>
      <p:bldP spid="27" grpId="0" animBg="1"/>
      <p:bldP spid="28" grpId="0" animBg="1"/>
      <p:bldP spid="29" grpId="0" animBg="1"/>
      <p:bldP spid="33" grpId="0" animBg="1"/>
      <p:bldP spid="34" grpId="0"/>
      <p:bldP spid="37" grpId="0" animBg="1"/>
      <p:bldP spid="2" grpId="0" animBg="1"/>
      <p:bldP spid="39" grpId="0" animBg="1"/>
      <p:bldP spid="40" grpId="0" animBg="1"/>
      <p:bldP spid="3" grpId="0"/>
      <p:bldP spid="38" grpId="0"/>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11">
            <a:extLst>
              <a:ext uri="{FF2B5EF4-FFF2-40B4-BE49-F238E27FC236}">
                <a16:creationId xmlns:a16="http://schemas.microsoft.com/office/drawing/2014/main" id="{7CE57B36-38E0-65C3-B9BB-3E0BB9F04E19}"/>
              </a:ext>
            </a:extLst>
          </p:cNvPr>
          <p:cNvSpPr/>
          <p:nvPr/>
        </p:nvSpPr>
        <p:spPr>
          <a:xfrm>
            <a:off x="3362198" y="866752"/>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t>
            </a:r>
            <a:endParaRPr lang="en-GB" sz="4000" dirty="0">
              <a:solidFill>
                <a:schemeClr val="bg1"/>
              </a:solidFill>
            </a:endParaRPr>
          </a:p>
        </p:txBody>
      </p:sp>
      <p:sp>
        <p:nvSpPr>
          <p:cNvPr id="14" name="TextBox 13">
            <a:extLst>
              <a:ext uri="{FF2B5EF4-FFF2-40B4-BE49-F238E27FC236}">
                <a16:creationId xmlns:a16="http://schemas.microsoft.com/office/drawing/2014/main" id="{31B9AF1D-8921-238A-C730-BD20A847E6D7}"/>
              </a:ext>
            </a:extLst>
          </p:cNvPr>
          <p:cNvSpPr txBox="1"/>
          <p:nvPr/>
        </p:nvSpPr>
        <p:spPr>
          <a:xfrm>
            <a:off x="2123728" y="1635646"/>
            <a:ext cx="762645" cy="369332"/>
          </a:xfrm>
          <a:prstGeom prst="rect">
            <a:avLst/>
          </a:prstGeom>
          <a:solidFill>
            <a:srgbClr val="0070C0"/>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nuttig</a:t>
            </a:r>
            <a:endParaRPr lang="en-GB" sz="2400" b="1" dirty="0">
              <a:solidFill>
                <a:schemeClr val="bg1"/>
              </a:solidFill>
            </a:endParaRPr>
          </a:p>
        </p:txBody>
      </p:sp>
      <p:sp>
        <p:nvSpPr>
          <p:cNvPr id="16" name="TextBox 15">
            <a:extLst>
              <a:ext uri="{FF2B5EF4-FFF2-40B4-BE49-F238E27FC236}">
                <a16:creationId xmlns:a16="http://schemas.microsoft.com/office/drawing/2014/main" id="{BE753529-77B5-6961-7190-9C2DFBC6AD0B}"/>
              </a:ext>
            </a:extLst>
          </p:cNvPr>
          <p:cNvSpPr txBox="1"/>
          <p:nvPr/>
        </p:nvSpPr>
        <p:spPr>
          <a:xfrm>
            <a:off x="8286980" y="2285390"/>
            <a:ext cx="543418" cy="369332"/>
          </a:xfrm>
          <a:prstGeom prst="rect">
            <a:avLst/>
          </a:prstGeom>
          <a:solidFill>
            <a:schemeClr val="bg1">
              <a:lumMod val="50000"/>
            </a:schemeClr>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leuk</a:t>
            </a:r>
            <a:endParaRPr lang="en-GB" sz="2400" b="1" dirty="0">
              <a:solidFill>
                <a:schemeClr val="bg1"/>
              </a:solidFill>
            </a:endParaRPr>
          </a:p>
        </p:txBody>
      </p:sp>
      <p:pic>
        <p:nvPicPr>
          <p:cNvPr id="9" name="Picture 8">
            <a:extLst>
              <a:ext uri="{FF2B5EF4-FFF2-40B4-BE49-F238E27FC236}">
                <a16:creationId xmlns:a16="http://schemas.microsoft.com/office/drawing/2014/main" id="{CDB7AE16-2AC8-AEF3-63C5-5C4FCC089FED}"/>
              </a:ext>
            </a:extLst>
          </p:cNvPr>
          <p:cNvPicPr>
            <a:picLocks noChangeAspect="1"/>
          </p:cNvPicPr>
          <p:nvPr/>
        </p:nvPicPr>
        <p:blipFill>
          <a:blip r:embed="rId3"/>
          <a:stretch>
            <a:fillRect/>
          </a:stretch>
        </p:blipFill>
        <p:spPr>
          <a:xfrm>
            <a:off x="0" y="287372"/>
            <a:ext cx="4572000" cy="4572000"/>
          </a:xfrm>
          <a:prstGeom prst="rect">
            <a:avLst/>
          </a:prstGeom>
        </p:spPr>
      </p:pic>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4"/>
          <a:stretch>
            <a:fillRect/>
          </a:stretch>
        </p:blipFill>
        <p:spPr>
          <a:xfrm>
            <a:off x="4602940" y="314370"/>
            <a:ext cx="4541060" cy="4521231"/>
          </a:xfrm>
          <a:prstGeom prst="rect">
            <a:avLst/>
          </a:prstGeom>
        </p:spPr>
      </p:pic>
      <p:sp>
        <p:nvSpPr>
          <p:cNvPr id="10" name="PIJL-OMLAAG 31">
            <a:extLst>
              <a:ext uri="{FF2B5EF4-FFF2-40B4-BE49-F238E27FC236}">
                <a16:creationId xmlns:a16="http://schemas.microsoft.com/office/drawing/2014/main" id="{4CD3E02A-DC5C-74CC-2B90-070A4233F9D3}"/>
              </a:ext>
            </a:extLst>
          </p:cNvPr>
          <p:cNvSpPr/>
          <p:nvPr/>
        </p:nvSpPr>
        <p:spPr>
          <a:xfrm rot="16200000">
            <a:off x="4042894" y="695743"/>
            <a:ext cx="1080120" cy="946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Content Placeholder 7">
            <a:extLst>
              <a:ext uri="{FF2B5EF4-FFF2-40B4-BE49-F238E27FC236}">
                <a16:creationId xmlns:a16="http://schemas.microsoft.com/office/drawing/2014/main" id="{A8FFA15D-A312-4AA6-9477-A0D1D4C2ADA5}"/>
              </a:ext>
            </a:extLst>
          </p:cNvPr>
          <p:cNvSpPr>
            <a:spLocks noGrp="1"/>
          </p:cNvSpPr>
          <p:nvPr>
            <p:ph idx="1"/>
          </p:nvPr>
        </p:nvSpPr>
        <p:spPr/>
        <p:txBody>
          <a:bodyPr/>
          <a:lstStyle/>
          <a:p>
            <a:endParaRPr lang="en-GB"/>
          </a:p>
        </p:txBody>
      </p:sp>
      <p:sp>
        <p:nvSpPr>
          <p:cNvPr id="13" name="Rectangle 12">
            <a:extLst>
              <a:ext uri="{FF2B5EF4-FFF2-40B4-BE49-F238E27FC236}">
                <a16:creationId xmlns:a16="http://schemas.microsoft.com/office/drawing/2014/main" id="{A79D721C-365B-653A-3027-E4C5D5B81451}"/>
              </a:ext>
            </a:extLst>
          </p:cNvPr>
          <p:cNvSpPr/>
          <p:nvPr/>
        </p:nvSpPr>
        <p:spPr>
          <a:xfrm>
            <a:off x="5765984" y="4202314"/>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CC9900"/>
                </a:solidFill>
              </a:rPr>
              <a:t>AI</a:t>
            </a:r>
            <a:endParaRPr lang="en-GB" sz="6600" b="1" dirty="0">
              <a:solidFill>
                <a:srgbClr val="CC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010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dirty="0" err="1"/>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solidFill>
                  <a:srgbClr val="CC00CC"/>
                </a:solidFill>
              </a:rPr>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solidFill>
                  <a:srgbClr val="CC00CC"/>
                </a:solidFill>
              </a:rPr>
              <a:t>weten</a:t>
            </a:r>
            <a:r>
              <a:rPr lang="en-US" sz="2600" b="1" dirty="0"/>
              <a:t> of hoe </a:t>
            </a:r>
            <a:r>
              <a:rPr lang="en-US" sz="2600" b="1" dirty="0" err="1"/>
              <a:t>ze</a:t>
            </a:r>
            <a:r>
              <a:rPr lang="en-US" sz="2600" b="1" dirty="0"/>
              <a:t> </a:t>
            </a:r>
            <a:r>
              <a:rPr lang="en-US" sz="2600" b="1" dirty="0" err="1">
                <a:solidFill>
                  <a:srgbClr val="CC00CC"/>
                </a:solidFill>
              </a:rPr>
              <a:t>denken</a:t>
            </a:r>
            <a:endParaRPr lang="en-US" sz="2600" b="1" dirty="0">
              <a:solidFill>
                <a:srgbClr val="CC00CC"/>
              </a:solidFill>
            </a:endParaRPr>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rgbClr val="CC00CC"/>
                </a:solidFill>
                <a:effectLst/>
                <a:uLnTx/>
                <a:uFillTx/>
                <a:latin typeface="+mn-lt"/>
                <a:ea typeface="+mn-ea"/>
                <a:cs typeface="+mn-cs"/>
              </a:rPr>
              <a:t>minder </a:t>
            </a:r>
            <a:r>
              <a:rPr kumimoji="0" lang="en-US" sz="1900" b="1" i="0" u="none" strike="noStrike" kern="1200" cap="none" spc="0" normalizeH="0" baseline="0" noProof="0" dirty="0" err="1">
                <a:ln>
                  <a:noFill/>
                </a:ln>
                <a:solidFill>
                  <a:srgbClr val="CC00CC"/>
                </a:solidFill>
                <a:effectLst/>
                <a:uLnTx/>
                <a:uFillTx/>
                <a:latin typeface="+mn-lt"/>
                <a:ea typeface="+mn-ea"/>
                <a:cs typeface="+mn-cs"/>
              </a:rPr>
              <a:t>belangrijk</a:t>
            </a:r>
            <a:r>
              <a:rPr kumimoji="0" lang="en-US" sz="1900" b="1" i="0" u="none" strike="noStrike" kern="1200" cap="none" spc="0" normalizeH="0" baseline="0" noProof="0" dirty="0">
                <a:ln>
                  <a:noFill/>
                </a:ln>
                <a:solidFill>
                  <a:srgbClr val="CC00CC"/>
                </a:solidFill>
                <a:effectLst/>
                <a:uLnTx/>
                <a:uFillTx/>
                <a:latin typeface="+mn-lt"/>
                <a:ea typeface="+mn-ea"/>
                <a:cs typeface="+mn-cs"/>
              </a:rPr>
              <a:t> </a:t>
            </a:r>
            <a:r>
              <a:rPr kumimoji="0" lang="en-US" sz="1900" b="1" i="0" u="none" strike="noStrike" kern="1200" cap="none" spc="0" normalizeH="0" baseline="0" noProof="0" dirty="0">
                <a:ln>
                  <a:noFill/>
                </a:ln>
                <a:solidFill>
                  <a:schemeClr val="tx1"/>
                </a:solidFill>
                <a:effectLst/>
                <a:uLnTx/>
                <a:uFillTx/>
                <a:latin typeface="+mn-lt"/>
                <a:ea typeface="+mn-ea"/>
                <a:cs typeface="+mn-cs"/>
              </a:rPr>
              <a:t>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335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8A3-C13A-3A41-56A6-89FACC44AEF2}"/>
              </a:ext>
            </a:extLst>
          </p:cNvPr>
          <p:cNvSpPr>
            <a:spLocks noGrp="1"/>
          </p:cNvSpPr>
          <p:nvPr>
            <p:ph type="title"/>
          </p:nvPr>
        </p:nvSpPr>
        <p:spPr>
          <a:xfrm>
            <a:off x="457200" y="58316"/>
            <a:ext cx="8229600" cy="857250"/>
          </a:xfrm>
        </p:spPr>
        <p:txBody>
          <a:bodyPr/>
          <a:lstStyle/>
          <a:p>
            <a:r>
              <a:rPr lang="en-US" dirty="0"/>
              <a:t>Wat is </a:t>
            </a:r>
            <a:r>
              <a:rPr lang="en-US" dirty="0" err="1">
                <a:hlinkClick r:id="rId2"/>
              </a:rPr>
              <a:t>Magnetisme</a:t>
            </a:r>
            <a:r>
              <a:rPr lang="en-US" dirty="0"/>
              <a:t> </a:t>
            </a:r>
            <a:r>
              <a:rPr lang="en-US" sz="2000" dirty="0"/>
              <a:t>(</a:t>
            </a:r>
            <a:r>
              <a:rPr lang="en-US" sz="2000" dirty="0">
                <a:hlinkClick r:id="rId3"/>
              </a:rPr>
              <a:t>alternative</a:t>
            </a:r>
            <a:r>
              <a:rPr lang="en-US" sz="2000" dirty="0"/>
              <a:t>)</a:t>
            </a:r>
            <a:r>
              <a:rPr lang="en-US" dirty="0"/>
              <a:t>?</a:t>
            </a:r>
            <a:endParaRPr lang="en-GB" dirty="0"/>
          </a:p>
        </p:txBody>
      </p:sp>
      <p:sp>
        <p:nvSpPr>
          <p:cNvPr id="3" name="Content Placeholder 2">
            <a:extLst>
              <a:ext uri="{FF2B5EF4-FFF2-40B4-BE49-F238E27FC236}">
                <a16:creationId xmlns:a16="http://schemas.microsoft.com/office/drawing/2014/main" id="{D18AC106-874A-1B6F-56AF-016332D66F8A}"/>
              </a:ext>
            </a:extLst>
          </p:cNvPr>
          <p:cNvSpPr>
            <a:spLocks noGrp="1"/>
          </p:cNvSpPr>
          <p:nvPr>
            <p:ph idx="1"/>
          </p:nvPr>
        </p:nvSpPr>
        <p:spPr>
          <a:xfrm>
            <a:off x="457200" y="850702"/>
            <a:ext cx="8229600" cy="3394472"/>
          </a:xfrm>
        </p:spPr>
        <p:txBody>
          <a:bodyPr>
            <a:normAutofit/>
          </a:bodyPr>
          <a:lstStyle/>
          <a:p>
            <a:r>
              <a:rPr lang="en-US" sz="1800" dirty="0" err="1"/>
              <a:t>Atoom</a:t>
            </a:r>
            <a:r>
              <a:rPr lang="en-US" sz="1800" dirty="0"/>
              <a:t> </a:t>
            </a:r>
            <a:r>
              <a:rPr lang="en-US" sz="1800" dirty="0" err="1"/>
              <a:t>bevat</a:t>
            </a:r>
            <a:r>
              <a:rPr lang="en-US" sz="1800" dirty="0"/>
              <a:t>:</a:t>
            </a:r>
          </a:p>
          <a:p>
            <a:pPr lvl="1"/>
            <a:r>
              <a:rPr lang="en-US" sz="1400" dirty="0" err="1"/>
              <a:t>Neutronen</a:t>
            </a:r>
            <a:r>
              <a:rPr lang="en-US" sz="1400" dirty="0"/>
              <a:t>: rood, geen </a:t>
            </a:r>
            <a:r>
              <a:rPr lang="en-US" sz="1400" dirty="0" err="1"/>
              <a:t>electrische</a:t>
            </a:r>
            <a:r>
              <a:rPr lang="en-US" sz="1400" dirty="0"/>
              <a:t> lading, </a:t>
            </a:r>
            <a:r>
              <a:rPr lang="en-US" sz="1400" dirty="0" err="1"/>
              <a:t>en</a:t>
            </a:r>
            <a:endParaRPr lang="en-US" sz="1400" dirty="0"/>
          </a:p>
          <a:p>
            <a:pPr lvl="1"/>
            <a:r>
              <a:rPr lang="en-US" sz="1400" dirty="0" err="1"/>
              <a:t>Protonen</a:t>
            </a:r>
            <a:r>
              <a:rPr lang="en-US" sz="1400" dirty="0"/>
              <a:t>:    </a:t>
            </a:r>
            <a:r>
              <a:rPr lang="en-US" sz="1400" dirty="0" err="1"/>
              <a:t>zwart</a:t>
            </a:r>
            <a:r>
              <a:rPr lang="en-US" sz="1400" dirty="0"/>
              <a:t>, </a:t>
            </a:r>
            <a:r>
              <a:rPr lang="en-US" sz="1400" dirty="0" err="1"/>
              <a:t>electrisch</a:t>
            </a:r>
            <a:r>
              <a:rPr lang="en-US" sz="1400" dirty="0"/>
              <a:t> </a:t>
            </a:r>
            <a:r>
              <a:rPr lang="en-US" sz="1400" dirty="0" err="1"/>
              <a:t>geladen</a:t>
            </a:r>
            <a:r>
              <a:rPr lang="en-US" sz="1400" dirty="0"/>
              <a:t>.</a:t>
            </a:r>
          </a:p>
          <a:p>
            <a:pPr lvl="1"/>
            <a:r>
              <a:rPr lang="en-US" sz="1400" dirty="0" err="1"/>
              <a:t>Electronen</a:t>
            </a:r>
            <a:r>
              <a:rPr lang="en-US" sz="1400" dirty="0"/>
              <a:t>: </a:t>
            </a:r>
            <a:r>
              <a:rPr lang="en-US" sz="1400" dirty="0" err="1"/>
              <a:t>blauw</a:t>
            </a:r>
            <a:r>
              <a:rPr lang="en-US" sz="1400" dirty="0"/>
              <a:t>, </a:t>
            </a:r>
            <a:r>
              <a:rPr lang="en-US" sz="1400" dirty="0" err="1"/>
              <a:t>electrisch</a:t>
            </a:r>
            <a:r>
              <a:rPr lang="en-US" sz="1400" dirty="0"/>
              <a:t> </a:t>
            </a:r>
            <a:r>
              <a:rPr lang="en-US" sz="1400" dirty="0" err="1"/>
              <a:t>geladen</a:t>
            </a:r>
            <a:r>
              <a:rPr lang="en-US" sz="1400" dirty="0"/>
              <a:t> maar </a:t>
            </a:r>
            <a:r>
              <a:rPr lang="en-US" sz="1400" dirty="0" err="1"/>
              <a:t>tegengesteld</a:t>
            </a:r>
            <a:r>
              <a:rPr lang="en-US" sz="1400" dirty="0"/>
              <a:t> </a:t>
            </a:r>
            <a:r>
              <a:rPr lang="en-US" sz="1400" dirty="0" err="1"/>
              <a:t>aan</a:t>
            </a:r>
            <a:r>
              <a:rPr lang="en-US" sz="1400" dirty="0"/>
              <a:t> de </a:t>
            </a:r>
            <a:r>
              <a:rPr lang="en-US" sz="1400" dirty="0" err="1"/>
              <a:t>zwarte</a:t>
            </a:r>
            <a:r>
              <a:rPr lang="en-US" sz="1400" dirty="0"/>
              <a:t> </a:t>
            </a:r>
            <a:r>
              <a:rPr lang="en-US" sz="1400" dirty="0" err="1"/>
              <a:t>protonen</a:t>
            </a:r>
            <a:r>
              <a:rPr lang="en-US" sz="1400" dirty="0"/>
              <a:t>.</a:t>
            </a:r>
          </a:p>
          <a:p>
            <a:r>
              <a:rPr lang="en-US" sz="1800" dirty="0"/>
              <a:t>Als </a:t>
            </a:r>
            <a:r>
              <a:rPr lang="en-US" sz="1800" dirty="0" err="1"/>
              <a:t>meer</a:t>
            </a:r>
            <a:r>
              <a:rPr lang="en-US" sz="1800" dirty="0"/>
              <a:t> / minder rood dan </a:t>
            </a:r>
            <a:r>
              <a:rPr lang="en-US" sz="1800" dirty="0" err="1"/>
              <a:t>zwart</a:t>
            </a:r>
            <a:r>
              <a:rPr lang="en-US" sz="1800" dirty="0"/>
              <a:t>, of de </a:t>
            </a:r>
            <a:r>
              <a:rPr lang="en-US" sz="1800" dirty="0" err="1"/>
              <a:t>zwarte</a:t>
            </a:r>
            <a:r>
              <a:rPr lang="en-US" sz="1800" dirty="0"/>
              <a:t> </a:t>
            </a:r>
            <a:r>
              <a:rPr lang="en-US" sz="1800" dirty="0" err="1"/>
              <a:t>zitten</a:t>
            </a:r>
            <a:r>
              <a:rPr lang="en-US" sz="1800" dirty="0"/>
              <a:t> </a:t>
            </a:r>
            <a:r>
              <a:rPr lang="en-US" sz="1800" dirty="0" err="1"/>
              <a:t>meer</a:t>
            </a:r>
            <a:r>
              <a:rPr lang="en-US" sz="1800" dirty="0"/>
              <a:t> / minder </a:t>
            </a:r>
            <a:r>
              <a:rPr lang="en-US" sz="1800" dirty="0" err="1"/>
              <a:t>aan</a:t>
            </a:r>
            <a:r>
              <a:rPr lang="en-US" sz="1800" dirty="0"/>
              <a:t> de </a:t>
            </a:r>
            <a:r>
              <a:rPr lang="en-US" sz="1800" dirty="0" err="1"/>
              <a:t>buitenkant</a:t>
            </a:r>
            <a:r>
              <a:rPr lang="en-US" sz="1800" dirty="0"/>
              <a:t> tov de </a:t>
            </a:r>
            <a:r>
              <a:rPr lang="en-US" sz="1800" dirty="0" err="1"/>
              <a:t>blauwe</a:t>
            </a:r>
            <a:r>
              <a:rPr lang="en-US" sz="1800" dirty="0"/>
              <a:t>, dan </a:t>
            </a:r>
            <a:r>
              <a:rPr lang="en-US" sz="1800" dirty="0" err="1"/>
              <a:t>krijg</a:t>
            </a:r>
            <a:r>
              <a:rPr lang="en-US" sz="1800" dirty="0"/>
              <a:t> je een </a:t>
            </a:r>
            <a:r>
              <a:rPr lang="en-US" sz="1800" dirty="0" err="1"/>
              <a:t>atoom</a:t>
            </a:r>
            <a:r>
              <a:rPr lang="en-US" sz="1800" dirty="0"/>
              <a:t> met een Noord- </a:t>
            </a:r>
            <a:r>
              <a:rPr lang="en-US" sz="1800" dirty="0" err="1"/>
              <a:t>en</a:t>
            </a:r>
            <a:r>
              <a:rPr lang="en-US" sz="1800" dirty="0"/>
              <a:t> </a:t>
            </a:r>
            <a:r>
              <a:rPr lang="en-US" sz="1800" dirty="0" err="1"/>
              <a:t>Zuidpool</a:t>
            </a:r>
            <a:r>
              <a:rPr lang="en-US" sz="1800" dirty="0"/>
              <a:t>.</a:t>
            </a:r>
            <a:endParaRPr lang="en-GB" sz="1800" dirty="0"/>
          </a:p>
        </p:txBody>
      </p:sp>
      <p:pic>
        <p:nvPicPr>
          <p:cNvPr id="4" name="Picture 3">
            <a:extLst>
              <a:ext uri="{FF2B5EF4-FFF2-40B4-BE49-F238E27FC236}">
                <a16:creationId xmlns:a16="http://schemas.microsoft.com/office/drawing/2014/main" id="{F89E9924-3853-13A9-E632-487741AC308E}"/>
              </a:ext>
            </a:extLst>
          </p:cNvPr>
          <p:cNvPicPr>
            <a:picLocks noChangeAspect="1"/>
          </p:cNvPicPr>
          <p:nvPr/>
        </p:nvPicPr>
        <p:blipFill>
          <a:blip r:embed="rId4"/>
          <a:stretch>
            <a:fillRect/>
          </a:stretch>
        </p:blipFill>
        <p:spPr>
          <a:xfrm>
            <a:off x="80574" y="59285"/>
            <a:ext cx="791417" cy="791417"/>
          </a:xfrm>
          <a:prstGeom prst="rect">
            <a:avLst/>
          </a:prstGeom>
        </p:spPr>
      </p:pic>
      <p:pic>
        <p:nvPicPr>
          <p:cNvPr id="5" name="Picture 4">
            <a:extLst>
              <a:ext uri="{FF2B5EF4-FFF2-40B4-BE49-F238E27FC236}">
                <a16:creationId xmlns:a16="http://schemas.microsoft.com/office/drawing/2014/main" id="{9CFA0D66-8F1A-17A1-0F2F-CD36A37F9B8A}"/>
              </a:ext>
            </a:extLst>
          </p:cNvPr>
          <p:cNvPicPr>
            <a:picLocks noChangeAspect="1"/>
          </p:cNvPicPr>
          <p:nvPr/>
        </p:nvPicPr>
        <p:blipFill>
          <a:blip r:embed="rId5"/>
          <a:stretch>
            <a:fillRect/>
          </a:stretch>
        </p:blipFill>
        <p:spPr>
          <a:xfrm>
            <a:off x="114130" y="2862100"/>
            <a:ext cx="1803822" cy="2061511"/>
          </a:xfrm>
          <a:prstGeom prst="rect">
            <a:avLst/>
          </a:prstGeom>
        </p:spPr>
      </p:pic>
      <p:pic>
        <p:nvPicPr>
          <p:cNvPr id="8" name="Picture 7">
            <a:extLst>
              <a:ext uri="{FF2B5EF4-FFF2-40B4-BE49-F238E27FC236}">
                <a16:creationId xmlns:a16="http://schemas.microsoft.com/office/drawing/2014/main" id="{F2404739-2D4E-8967-97BE-47F8EF9C0C00}"/>
              </a:ext>
            </a:extLst>
          </p:cNvPr>
          <p:cNvPicPr>
            <a:picLocks noChangeAspect="1"/>
          </p:cNvPicPr>
          <p:nvPr/>
        </p:nvPicPr>
        <p:blipFill>
          <a:blip r:embed="rId6"/>
          <a:stretch>
            <a:fillRect/>
          </a:stretch>
        </p:blipFill>
        <p:spPr>
          <a:xfrm>
            <a:off x="2130354" y="2866926"/>
            <a:ext cx="6033532" cy="2061511"/>
          </a:xfrm>
          <a:prstGeom prst="rect">
            <a:avLst/>
          </a:prstGeom>
        </p:spPr>
      </p:pic>
      <p:sp>
        <p:nvSpPr>
          <p:cNvPr id="9" name="TextBox 8">
            <a:extLst>
              <a:ext uri="{FF2B5EF4-FFF2-40B4-BE49-F238E27FC236}">
                <a16:creationId xmlns:a16="http://schemas.microsoft.com/office/drawing/2014/main" id="{87BEE110-40D8-62A3-0A52-227BD60E95EA}"/>
              </a:ext>
            </a:extLst>
          </p:cNvPr>
          <p:cNvSpPr txBox="1"/>
          <p:nvPr/>
        </p:nvSpPr>
        <p:spPr>
          <a:xfrm>
            <a:off x="7590946" y="723349"/>
            <a:ext cx="1553054" cy="1200329"/>
          </a:xfrm>
          <a:prstGeom prst="rect">
            <a:avLst/>
          </a:prstGeom>
          <a:noFill/>
        </p:spPr>
        <p:txBody>
          <a:bodyPr wrap="none" rtlCol="0">
            <a:spAutoFit/>
          </a:bodyPr>
          <a:lstStyle/>
          <a:p>
            <a:r>
              <a:rPr lang="en-US" sz="1200" dirty="0" err="1">
                <a:hlinkClick r:id="rId7"/>
              </a:rPr>
              <a:t>Diamagnetisme</a:t>
            </a:r>
            <a:r>
              <a:rPr lang="en-US" sz="1200" dirty="0"/>
              <a:t> </a:t>
            </a:r>
          </a:p>
          <a:p>
            <a:r>
              <a:rPr lang="en-GB" sz="1200" b="0" i="0" u="none" strike="noStrike" dirty="0" err="1">
                <a:solidFill>
                  <a:srgbClr val="202122"/>
                </a:solidFill>
                <a:effectLst/>
                <a:hlinkClick r:id="rId8" tooltip="Ferromagnetisme"/>
              </a:rPr>
              <a:t>Ferromagnetisme</a:t>
            </a:r>
            <a:r>
              <a:rPr lang="en-GB" sz="1200" b="0" i="0" u="none" strike="noStrike" dirty="0">
                <a:solidFill>
                  <a:srgbClr val="202122"/>
                </a:solidFill>
                <a:effectLst/>
              </a:rPr>
              <a:t> </a:t>
            </a:r>
          </a:p>
          <a:p>
            <a:r>
              <a:rPr lang="en-GB" sz="1200" dirty="0" err="1">
                <a:solidFill>
                  <a:srgbClr val="202122"/>
                </a:solidFill>
                <a:hlinkClick r:id="rId9"/>
              </a:rPr>
              <a:t>Antiferromagnetisme</a:t>
            </a:r>
            <a:r>
              <a:rPr lang="en-GB" sz="1200" dirty="0">
                <a:solidFill>
                  <a:srgbClr val="202122"/>
                </a:solidFill>
              </a:rPr>
              <a:t> </a:t>
            </a:r>
            <a:endParaRPr lang="en-GB" sz="1200" b="0" i="0" dirty="0">
              <a:solidFill>
                <a:srgbClr val="202122"/>
              </a:solidFill>
              <a:effectLst/>
            </a:endParaRPr>
          </a:p>
          <a:p>
            <a:r>
              <a:rPr lang="en-GB" sz="1200" b="0" i="0" u="none" strike="noStrike" dirty="0" err="1">
                <a:solidFill>
                  <a:srgbClr val="202122"/>
                </a:solidFill>
                <a:effectLst/>
                <a:hlinkClick r:id="rId10" tooltip="Paramagnetisme"/>
              </a:rPr>
              <a:t>Paramagnetisme</a:t>
            </a:r>
            <a:r>
              <a:rPr lang="en-GB" sz="1200" b="0" i="0" u="none" strike="noStrike" dirty="0">
                <a:solidFill>
                  <a:srgbClr val="202122"/>
                </a:solidFill>
                <a:effectLst/>
              </a:rPr>
              <a:t> </a:t>
            </a:r>
          </a:p>
          <a:p>
            <a:r>
              <a:rPr lang="en-GB" sz="1200" dirty="0" err="1">
                <a:solidFill>
                  <a:srgbClr val="202122"/>
                </a:solidFill>
                <a:hlinkClick r:id="rId11"/>
              </a:rPr>
              <a:t>Electromagnetisme</a:t>
            </a:r>
            <a:endParaRPr lang="en-GB" sz="1200" dirty="0">
              <a:solidFill>
                <a:srgbClr val="202122"/>
              </a:solidFill>
            </a:endParaRPr>
          </a:p>
          <a:p>
            <a:r>
              <a:rPr lang="en-GB" sz="1200" dirty="0" err="1">
                <a:solidFill>
                  <a:srgbClr val="202122"/>
                </a:solidFill>
                <a:hlinkClick r:id="rId12"/>
              </a:rPr>
              <a:t>Zwevende</a:t>
            </a:r>
            <a:r>
              <a:rPr lang="en-GB" sz="1200" dirty="0">
                <a:solidFill>
                  <a:srgbClr val="202122"/>
                </a:solidFill>
                <a:hlinkClick r:id="rId12"/>
              </a:rPr>
              <a:t> </a:t>
            </a:r>
            <a:r>
              <a:rPr lang="en-GB" sz="1200" dirty="0" err="1">
                <a:solidFill>
                  <a:srgbClr val="202122"/>
                </a:solidFill>
                <a:hlinkClick r:id="rId12"/>
              </a:rPr>
              <a:t>kikker</a:t>
            </a:r>
            <a:endParaRPr lang="en-GB" sz="1200" b="0" i="0" dirty="0">
              <a:solidFill>
                <a:srgbClr val="202122"/>
              </a:solidFill>
              <a:effectLst/>
            </a:endParaRPr>
          </a:p>
        </p:txBody>
      </p:sp>
    </p:spTree>
    <p:extLst>
      <p:ext uri="{BB962C8B-B14F-4D97-AF65-F5344CB8AC3E}">
        <p14:creationId xmlns:p14="http://schemas.microsoft.com/office/powerpoint/2010/main" val="3039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5D6E3B-E7D6-5E8C-5E52-A65B13558BFB}"/>
              </a:ext>
            </a:extLst>
          </p:cNvPr>
          <p:cNvPicPr>
            <a:picLocks noChangeAspect="1"/>
          </p:cNvPicPr>
          <p:nvPr/>
        </p:nvPicPr>
        <p:blipFill>
          <a:blip r:embed="rId3"/>
          <a:stretch>
            <a:fillRect/>
          </a:stretch>
        </p:blipFill>
        <p:spPr>
          <a:xfrm>
            <a:off x="2410416" y="555526"/>
            <a:ext cx="4327568" cy="4327568"/>
          </a:xfrm>
          <a:prstGeom prst="rect">
            <a:avLst/>
          </a:prstGeom>
        </p:spPr>
      </p:pic>
      <p:sp>
        <p:nvSpPr>
          <p:cNvPr id="3" name="TextBox 2">
            <a:extLst>
              <a:ext uri="{FF2B5EF4-FFF2-40B4-BE49-F238E27FC236}">
                <a16:creationId xmlns:a16="http://schemas.microsoft.com/office/drawing/2014/main" id="{02BB8F4C-C0BF-4267-980E-5E737E3A0912}"/>
              </a:ext>
            </a:extLst>
          </p:cNvPr>
          <p:cNvSpPr txBox="1"/>
          <p:nvPr/>
        </p:nvSpPr>
        <p:spPr>
          <a:xfrm>
            <a:off x="2420552" y="2282046"/>
            <a:ext cx="2124621" cy="369332"/>
          </a:xfrm>
          <a:prstGeom prst="rect">
            <a:avLst/>
          </a:prstGeom>
          <a:solidFill>
            <a:schemeClr val="tx1"/>
          </a:solidFill>
        </p:spPr>
        <p:txBody>
          <a:bodyPr wrap="none" rtlCol="0">
            <a:spAutoFit/>
          </a:bodyPr>
          <a:lstStyle/>
          <a:p>
            <a:r>
              <a:rPr lang="en-US" b="1" dirty="0" err="1">
                <a:solidFill>
                  <a:schemeClr val="bg1"/>
                </a:solidFill>
              </a:rPr>
              <a:t>Zuivere</a:t>
            </a:r>
            <a:r>
              <a:rPr lang="en-US" b="1" dirty="0">
                <a:solidFill>
                  <a:schemeClr val="bg1"/>
                </a:solidFill>
              </a:rPr>
              <a:t> </a:t>
            </a:r>
            <a:r>
              <a:rPr lang="en-US" b="1" dirty="0" err="1">
                <a:solidFill>
                  <a:schemeClr val="bg1"/>
                </a:solidFill>
              </a:rPr>
              <a:t>Wetenschap</a:t>
            </a:r>
            <a:endParaRPr lang="en-GB" b="1" dirty="0">
              <a:solidFill>
                <a:schemeClr val="bg1"/>
              </a:solidFill>
            </a:endParaRPr>
          </a:p>
        </p:txBody>
      </p:sp>
      <p:sp>
        <p:nvSpPr>
          <p:cNvPr id="4" name="TextBox 3">
            <a:extLst>
              <a:ext uri="{FF2B5EF4-FFF2-40B4-BE49-F238E27FC236}">
                <a16:creationId xmlns:a16="http://schemas.microsoft.com/office/drawing/2014/main" id="{7B00ED5A-0ABB-1758-A31D-A425AC4C5494}"/>
              </a:ext>
            </a:extLst>
          </p:cNvPr>
          <p:cNvSpPr txBox="1"/>
          <p:nvPr/>
        </p:nvSpPr>
        <p:spPr>
          <a:xfrm>
            <a:off x="5191238" y="2282046"/>
            <a:ext cx="954107" cy="369332"/>
          </a:xfrm>
          <a:prstGeom prst="rect">
            <a:avLst/>
          </a:prstGeom>
          <a:solidFill>
            <a:schemeClr val="tx1"/>
          </a:solidFill>
        </p:spPr>
        <p:txBody>
          <a:bodyPr wrap="none" rtlCol="0">
            <a:spAutoFit/>
          </a:bodyPr>
          <a:lstStyle/>
          <a:p>
            <a:r>
              <a:rPr lang="en-US" b="1" dirty="0" err="1">
                <a:solidFill>
                  <a:schemeClr val="bg1"/>
                </a:solidFill>
              </a:rPr>
              <a:t>Biologie</a:t>
            </a:r>
            <a:endParaRPr lang="en-GB" b="1" dirty="0">
              <a:solidFill>
                <a:schemeClr val="bg1"/>
              </a:solidFill>
            </a:endParaRPr>
          </a:p>
        </p:txBody>
      </p:sp>
      <p:sp>
        <p:nvSpPr>
          <p:cNvPr id="5" name="TextBox 4">
            <a:extLst>
              <a:ext uri="{FF2B5EF4-FFF2-40B4-BE49-F238E27FC236}">
                <a16:creationId xmlns:a16="http://schemas.microsoft.com/office/drawing/2014/main" id="{F4166427-441E-4E68-35FC-42FB7C7A1F07}"/>
              </a:ext>
            </a:extLst>
          </p:cNvPr>
          <p:cNvSpPr txBox="1"/>
          <p:nvPr/>
        </p:nvSpPr>
        <p:spPr>
          <a:xfrm>
            <a:off x="2757407" y="4475953"/>
            <a:ext cx="1450910" cy="369332"/>
          </a:xfrm>
          <a:prstGeom prst="rect">
            <a:avLst/>
          </a:prstGeom>
          <a:solidFill>
            <a:schemeClr val="tx1"/>
          </a:solidFill>
        </p:spPr>
        <p:txBody>
          <a:bodyPr wrap="none" rtlCol="0">
            <a:spAutoFit/>
          </a:bodyPr>
          <a:lstStyle/>
          <a:p>
            <a:r>
              <a:rPr lang="en-US" b="1" dirty="0" err="1">
                <a:solidFill>
                  <a:schemeClr val="bg1"/>
                </a:solidFill>
              </a:rPr>
              <a:t>Natuurkunde</a:t>
            </a:r>
            <a:endParaRPr lang="en-GB" b="1" dirty="0">
              <a:solidFill>
                <a:schemeClr val="bg1"/>
              </a:solidFill>
            </a:endParaRPr>
          </a:p>
        </p:txBody>
      </p:sp>
      <p:sp>
        <p:nvSpPr>
          <p:cNvPr id="6" name="TextBox 5">
            <a:extLst>
              <a:ext uri="{FF2B5EF4-FFF2-40B4-BE49-F238E27FC236}">
                <a16:creationId xmlns:a16="http://schemas.microsoft.com/office/drawing/2014/main" id="{43514C16-A465-8C3F-8178-5CB1BF558BCE}"/>
              </a:ext>
            </a:extLst>
          </p:cNvPr>
          <p:cNvSpPr txBox="1"/>
          <p:nvPr/>
        </p:nvSpPr>
        <p:spPr>
          <a:xfrm>
            <a:off x="5015170" y="4475953"/>
            <a:ext cx="1278299" cy="369332"/>
          </a:xfrm>
          <a:prstGeom prst="rect">
            <a:avLst/>
          </a:prstGeom>
          <a:solidFill>
            <a:schemeClr val="tx1"/>
          </a:solidFill>
        </p:spPr>
        <p:txBody>
          <a:bodyPr wrap="none" rtlCol="0">
            <a:spAutoFit/>
          </a:bodyPr>
          <a:lstStyle/>
          <a:p>
            <a:r>
              <a:rPr lang="en-US" b="1" dirty="0" err="1">
                <a:solidFill>
                  <a:schemeClr val="bg1"/>
                </a:solidFill>
              </a:rPr>
              <a:t>Scheikunde</a:t>
            </a:r>
            <a:endParaRPr lang="en-GB" b="1" dirty="0">
              <a:solidFill>
                <a:schemeClr val="bg1"/>
              </a:solidFill>
            </a:endParaRPr>
          </a:p>
        </p:txBody>
      </p:sp>
      <p:sp>
        <p:nvSpPr>
          <p:cNvPr id="7" name="TextBox 6">
            <a:extLst>
              <a:ext uri="{FF2B5EF4-FFF2-40B4-BE49-F238E27FC236}">
                <a16:creationId xmlns:a16="http://schemas.microsoft.com/office/drawing/2014/main" id="{5021A5EA-FCEF-3379-FB58-5F922B6C8A7B}"/>
              </a:ext>
            </a:extLst>
          </p:cNvPr>
          <p:cNvSpPr txBox="1"/>
          <p:nvPr/>
        </p:nvSpPr>
        <p:spPr>
          <a:xfrm>
            <a:off x="6826854" y="1203598"/>
            <a:ext cx="2231957" cy="1200329"/>
          </a:xfrm>
          <a:prstGeom prst="rect">
            <a:avLst/>
          </a:prstGeom>
          <a:noFill/>
        </p:spPr>
        <p:txBody>
          <a:bodyPr wrap="none" rtlCol="0">
            <a:spAutoFit/>
          </a:bodyPr>
          <a:lstStyle/>
          <a:p>
            <a:pPr algn="ctr"/>
            <a:r>
              <a:rPr lang="en-US" b="1" dirty="0"/>
              <a:t>Leven, </a:t>
            </a:r>
            <a:r>
              <a:rPr lang="en-US" b="1" dirty="0" err="1"/>
              <a:t>blijven</a:t>
            </a:r>
            <a:r>
              <a:rPr lang="en-US" b="1" dirty="0"/>
              <a:t> </a:t>
            </a:r>
            <a:r>
              <a:rPr lang="en-US" b="1" dirty="0" err="1"/>
              <a:t>leven</a:t>
            </a:r>
            <a:r>
              <a:rPr lang="en-US" b="1" dirty="0"/>
              <a:t> </a:t>
            </a:r>
          </a:p>
          <a:p>
            <a:pPr algn="ctr"/>
            <a:r>
              <a:rPr lang="en-US" b="1" dirty="0"/>
              <a:t>In de </a:t>
            </a:r>
            <a:r>
              <a:rPr lang="en-US" b="1" dirty="0" err="1">
                <a:solidFill>
                  <a:srgbClr val="00B050"/>
                </a:solidFill>
              </a:rPr>
              <a:t>levende</a:t>
            </a:r>
            <a:r>
              <a:rPr lang="en-US" b="1" dirty="0"/>
              <a:t> </a:t>
            </a:r>
            <a:r>
              <a:rPr lang="en-US" b="1" dirty="0" err="1"/>
              <a:t>natuur</a:t>
            </a:r>
            <a:r>
              <a:rPr lang="en-US" b="1" dirty="0"/>
              <a:t>,</a:t>
            </a:r>
          </a:p>
          <a:p>
            <a:pPr algn="ctr"/>
            <a:br>
              <a:rPr lang="en-US" b="1" dirty="0"/>
            </a:br>
            <a:r>
              <a:rPr lang="en-US" b="1" dirty="0">
                <a:solidFill>
                  <a:schemeClr val="bg1">
                    <a:lumMod val="50000"/>
                  </a:schemeClr>
                </a:solidFill>
              </a:rPr>
              <a:t>(</a:t>
            </a:r>
            <a:r>
              <a:rPr lang="en-US" b="1" dirty="0" err="1">
                <a:solidFill>
                  <a:schemeClr val="bg1">
                    <a:lumMod val="50000"/>
                  </a:schemeClr>
                </a:solidFill>
              </a:rPr>
              <a:t>kikker</a:t>
            </a:r>
            <a:r>
              <a:rPr lang="en-US" b="1" dirty="0">
                <a:solidFill>
                  <a:schemeClr val="bg1">
                    <a:lumMod val="50000"/>
                  </a:schemeClr>
                </a:solidFill>
              </a:rPr>
              <a:t> – </a:t>
            </a:r>
            <a:r>
              <a:rPr lang="en-US" b="1" dirty="0" err="1">
                <a:solidFill>
                  <a:schemeClr val="bg1">
                    <a:lumMod val="50000"/>
                  </a:schemeClr>
                </a:solidFill>
              </a:rPr>
              <a:t>dril</a:t>
            </a:r>
            <a:r>
              <a:rPr lang="en-US" b="1" dirty="0">
                <a:solidFill>
                  <a:schemeClr val="bg1">
                    <a:lumMod val="50000"/>
                  </a:schemeClr>
                </a:solidFill>
              </a:rPr>
              <a:t> – </a:t>
            </a:r>
            <a:r>
              <a:rPr lang="en-US" b="1" dirty="0" err="1">
                <a:solidFill>
                  <a:schemeClr val="bg1">
                    <a:lumMod val="50000"/>
                  </a:schemeClr>
                </a:solidFill>
              </a:rPr>
              <a:t>kikker</a:t>
            </a:r>
            <a:r>
              <a:rPr lang="en-US" b="1" dirty="0">
                <a:solidFill>
                  <a:schemeClr val="bg1">
                    <a:lumMod val="50000"/>
                  </a:schemeClr>
                </a:solidFill>
              </a:rPr>
              <a:t>)</a:t>
            </a:r>
            <a:endParaRPr lang="en-GB" b="1" dirty="0">
              <a:solidFill>
                <a:schemeClr val="bg1">
                  <a:lumMod val="50000"/>
                </a:schemeClr>
              </a:solidFill>
            </a:endParaRPr>
          </a:p>
        </p:txBody>
      </p:sp>
      <p:sp>
        <p:nvSpPr>
          <p:cNvPr id="8" name="TextBox 7">
            <a:extLst>
              <a:ext uri="{FF2B5EF4-FFF2-40B4-BE49-F238E27FC236}">
                <a16:creationId xmlns:a16="http://schemas.microsoft.com/office/drawing/2014/main" id="{9EA724A2-3ECF-ABCD-3A4A-B39772A55E2B}"/>
              </a:ext>
            </a:extLst>
          </p:cNvPr>
          <p:cNvSpPr txBox="1"/>
          <p:nvPr/>
        </p:nvSpPr>
        <p:spPr>
          <a:xfrm>
            <a:off x="91105" y="3199265"/>
            <a:ext cx="2301399" cy="1477328"/>
          </a:xfrm>
          <a:prstGeom prst="rect">
            <a:avLst/>
          </a:prstGeom>
          <a:noFill/>
        </p:spPr>
        <p:txBody>
          <a:bodyPr wrap="none" rtlCol="0">
            <a:spAutoFit/>
          </a:bodyPr>
          <a:lstStyle/>
          <a:p>
            <a:pPr algn="ctr"/>
            <a:r>
              <a:rPr lang="en-US" b="1" i="1" dirty="0" err="1"/>
              <a:t>Tijdelijke</a:t>
            </a:r>
            <a:endParaRPr lang="en-US" b="1" i="1" dirty="0"/>
          </a:p>
          <a:p>
            <a:pPr algn="ctr"/>
            <a:r>
              <a:rPr lang="en-US" b="1" u="sng" dirty="0" err="1"/>
              <a:t>Veranderingen</a:t>
            </a:r>
            <a:endParaRPr lang="en-US" b="1" u="sng" dirty="0"/>
          </a:p>
          <a:p>
            <a:pPr algn="ct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ijs</a:t>
            </a:r>
            <a:r>
              <a:rPr lang="en-US" b="1" dirty="0">
                <a:solidFill>
                  <a:schemeClr val="bg1">
                    <a:lumMod val="50000"/>
                  </a:schemeClr>
                </a:solidFill>
              </a:rPr>
              <a:t> – water – </a:t>
            </a:r>
            <a:r>
              <a:rPr lang="en-US" b="1" dirty="0" err="1">
                <a:solidFill>
                  <a:schemeClr val="bg1">
                    <a:lumMod val="50000"/>
                  </a:schemeClr>
                </a:solidFill>
              </a:rPr>
              <a:t>stoom</a:t>
            </a:r>
            <a:r>
              <a:rPr lang="en-US" b="1" dirty="0">
                <a:solidFill>
                  <a:schemeClr val="bg1">
                    <a:lumMod val="50000"/>
                  </a:schemeClr>
                </a:solidFill>
              </a:rPr>
              <a:t>)</a:t>
            </a:r>
            <a:endParaRPr lang="en-GB" b="1" dirty="0">
              <a:solidFill>
                <a:schemeClr val="bg1">
                  <a:lumMod val="50000"/>
                </a:schemeClr>
              </a:solidFill>
            </a:endParaRPr>
          </a:p>
        </p:txBody>
      </p:sp>
      <p:sp>
        <p:nvSpPr>
          <p:cNvPr id="9" name="TextBox 8">
            <a:extLst>
              <a:ext uri="{FF2B5EF4-FFF2-40B4-BE49-F238E27FC236}">
                <a16:creationId xmlns:a16="http://schemas.microsoft.com/office/drawing/2014/main" id="{E8EF1FD0-D54F-D85B-915B-EF411C686AE9}"/>
              </a:ext>
            </a:extLst>
          </p:cNvPr>
          <p:cNvSpPr txBox="1"/>
          <p:nvPr/>
        </p:nvSpPr>
        <p:spPr>
          <a:xfrm>
            <a:off x="6788879" y="3199669"/>
            <a:ext cx="2301399" cy="1477328"/>
          </a:xfrm>
          <a:prstGeom prst="rect">
            <a:avLst/>
          </a:prstGeom>
          <a:noFill/>
        </p:spPr>
        <p:txBody>
          <a:bodyPr wrap="none" rtlCol="0">
            <a:spAutoFit/>
          </a:bodyPr>
          <a:lstStyle/>
          <a:p>
            <a:pPr algn="ctr"/>
            <a:r>
              <a:rPr lang="en-US" b="1" i="1" dirty="0"/>
              <a:t>Permanente</a:t>
            </a:r>
          </a:p>
          <a:p>
            <a:pPr algn="ctr"/>
            <a:r>
              <a:rPr lang="en-US" b="1" u="sng" dirty="0" err="1"/>
              <a:t>veranderingen</a:t>
            </a:r>
            <a:r>
              <a:rPr lang="en-US" b="1" dirty="0"/>
              <a:t>,</a:t>
            </a:r>
            <a:br>
              <a:rPr lang="en-US" b="1" dirty="0"/>
            </a:b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hout</a:t>
            </a:r>
            <a:r>
              <a:rPr lang="en-US" b="1" dirty="0">
                <a:solidFill>
                  <a:schemeClr val="bg1">
                    <a:lumMod val="50000"/>
                  </a:schemeClr>
                </a:solidFill>
              </a:rPr>
              <a:t> – brand – as)</a:t>
            </a:r>
            <a:endParaRPr lang="en-GB" b="1" dirty="0">
              <a:solidFill>
                <a:schemeClr val="bg1">
                  <a:lumMod val="50000"/>
                </a:schemeClr>
              </a:solidFill>
            </a:endParaRPr>
          </a:p>
        </p:txBody>
      </p:sp>
      <p:sp>
        <p:nvSpPr>
          <p:cNvPr id="10" name="Rectangle 9">
            <a:extLst>
              <a:ext uri="{FF2B5EF4-FFF2-40B4-BE49-F238E27FC236}">
                <a16:creationId xmlns:a16="http://schemas.microsoft.com/office/drawing/2014/main" id="{8F6B711E-25AA-27C5-C9F8-66567C4541FC}"/>
              </a:ext>
            </a:extLst>
          </p:cNvPr>
          <p:cNvSpPr/>
          <p:nvPr/>
        </p:nvSpPr>
        <p:spPr>
          <a:xfrm>
            <a:off x="38024" y="2715766"/>
            <a:ext cx="4532631" cy="216732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B0FC14E-F759-66BF-B9DE-27EB4B9B5A6D}"/>
              </a:ext>
            </a:extLst>
          </p:cNvPr>
          <p:cNvSpPr txBox="1"/>
          <p:nvPr/>
        </p:nvSpPr>
        <p:spPr>
          <a:xfrm>
            <a:off x="2211423" y="103215"/>
            <a:ext cx="2542877" cy="369332"/>
          </a:xfrm>
          <a:prstGeom prst="rect">
            <a:avLst/>
          </a:prstGeom>
          <a:noFill/>
        </p:spPr>
        <p:txBody>
          <a:bodyPr wrap="none" rtlCol="0">
            <a:spAutoFit/>
          </a:bodyPr>
          <a:lstStyle>
            <a:defPPr>
              <a:defRPr lang="nl-NL"/>
            </a:defPPr>
            <a:lvl1pPr algn="ctr">
              <a:defRPr b="1"/>
            </a:lvl1pPr>
          </a:lstStyle>
          <a:p>
            <a:r>
              <a:rPr lang="en-US" dirty="0" err="1">
                <a:solidFill>
                  <a:schemeClr val="bg1">
                    <a:lumMod val="50000"/>
                  </a:schemeClr>
                </a:solidFill>
              </a:rPr>
              <a:t>Wiskunde</a:t>
            </a:r>
            <a:r>
              <a:rPr lang="en-US" dirty="0">
                <a:solidFill>
                  <a:schemeClr val="bg1">
                    <a:lumMod val="50000"/>
                  </a:schemeClr>
                </a:solidFill>
              </a:rPr>
              <a:t>, </a:t>
            </a:r>
            <a:r>
              <a:rPr lang="en-US" dirty="0" err="1">
                <a:solidFill>
                  <a:schemeClr val="bg1">
                    <a:lumMod val="50000"/>
                  </a:schemeClr>
                </a:solidFill>
              </a:rPr>
              <a:t>Sterrenkunde</a:t>
            </a:r>
            <a:endParaRPr lang="en-GB" dirty="0">
              <a:solidFill>
                <a:schemeClr val="bg1">
                  <a:lumMod val="50000"/>
                </a:schemeClr>
              </a:solidFill>
            </a:endParaRPr>
          </a:p>
        </p:txBody>
      </p:sp>
    </p:spTree>
    <p:extLst>
      <p:ext uri="{BB962C8B-B14F-4D97-AF65-F5344CB8AC3E}">
        <p14:creationId xmlns:p14="http://schemas.microsoft.com/office/powerpoint/2010/main" val="185923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6766-8018-2368-50B3-1B86F31B73AA}"/>
              </a:ext>
            </a:extLst>
          </p:cNvPr>
          <p:cNvPicPr>
            <a:picLocks noChangeAspect="1"/>
          </p:cNvPicPr>
          <p:nvPr/>
        </p:nvPicPr>
        <p:blipFill>
          <a:blip r:embed="rId3"/>
          <a:stretch>
            <a:fillRect/>
          </a:stretch>
        </p:blipFill>
        <p:spPr>
          <a:xfrm>
            <a:off x="4472856" y="-11132"/>
            <a:ext cx="4681280" cy="3119634"/>
          </a:xfrm>
          <a:prstGeom prst="rect">
            <a:avLst/>
          </a:prstGeom>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63676"/>
            <a:ext cx="4572000" cy="3380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A2BFB0-260B-A47C-2B0E-2D91953E0969}"/>
              </a:ext>
            </a:extLst>
          </p:cNvPr>
          <p:cNvPicPr>
            <a:picLocks noChangeAspect="1"/>
          </p:cNvPicPr>
          <p:nvPr/>
        </p:nvPicPr>
        <p:blipFill>
          <a:blip r:embed="rId5"/>
          <a:stretch>
            <a:fillRect/>
          </a:stretch>
        </p:blipFill>
        <p:spPr>
          <a:xfrm>
            <a:off x="80574" y="59285"/>
            <a:ext cx="1370590" cy="1370590"/>
          </a:xfrm>
          <a:prstGeom prst="rect">
            <a:avLst/>
          </a:prstGeom>
        </p:spPr>
      </p:pic>
      <p:sp>
        <p:nvSpPr>
          <p:cNvPr id="3" name="Rectangle 2">
            <a:extLst>
              <a:ext uri="{FF2B5EF4-FFF2-40B4-BE49-F238E27FC236}">
                <a16:creationId xmlns:a16="http://schemas.microsoft.com/office/drawing/2014/main" id="{E3E34AE3-78B9-A185-BB7F-80CF69BB4F72}"/>
              </a:ext>
            </a:extLst>
          </p:cNvPr>
          <p:cNvSpPr/>
          <p:nvPr/>
        </p:nvSpPr>
        <p:spPr>
          <a:xfrm>
            <a:off x="4251716" y="-1"/>
            <a:ext cx="648072" cy="5596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6CAE78C6-C1AE-CD67-C355-7528632B0978}"/>
              </a:ext>
            </a:extLst>
          </p:cNvPr>
          <p:cNvPicPr>
            <a:picLocks noChangeAspect="1"/>
          </p:cNvPicPr>
          <p:nvPr/>
        </p:nvPicPr>
        <p:blipFill>
          <a:blip r:embed="rId6"/>
          <a:stretch>
            <a:fillRect/>
          </a:stretch>
        </p:blipFill>
        <p:spPr>
          <a:xfrm>
            <a:off x="539552" y="1763676"/>
            <a:ext cx="3336908" cy="3336908"/>
          </a:xfrm>
          <a:prstGeom prst="rect">
            <a:avLst/>
          </a:prstGeom>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BE800-70ED-61D1-57FC-A78295862ECD}"/>
              </a:ext>
            </a:extLst>
          </p:cNvPr>
          <p:cNvPicPr>
            <a:picLocks noChangeAspect="1"/>
          </p:cNvPicPr>
          <p:nvPr/>
        </p:nvPicPr>
        <p:blipFill>
          <a:blip r:embed="rId3"/>
          <a:stretch>
            <a:fillRect/>
          </a:stretch>
        </p:blipFill>
        <p:spPr>
          <a:xfrm>
            <a:off x="6171858" y="2931790"/>
            <a:ext cx="1949966" cy="2106381"/>
          </a:xfrm>
          <a:prstGeom prst="rect">
            <a:avLst/>
          </a:prstGeom>
        </p:spPr>
      </p:pic>
      <p:sp>
        <p:nvSpPr>
          <p:cNvPr id="20" name="Rechthoek 30">
            <a:extLst>
              <a:ext uri="{FF2B5EF4-FFF2-40B4-BE49-F238E27FC236}">
                <a16:creationId xmlns:a16="http://schemas.microsoft.com/office/drawing/2014/main" id="{57C638CD-06AC-4435-4FD2-C2508F7EA0D4}"/>
              </a:ext>
            </a:extLst>
          </p:cNvPr>
          <p:cNvSpPr/>
          <p:nvPr/>
        </p:nvSpPr>
        <p:spPr>
          <a:xfrm>
            <a:off x="1893062" y="156242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en-US" b="1" dirty="0" err="1"/>
              <a:t>Bouwen</a:t>
            </a:r>
            <a:endParaRPr lang="nl-NL" b="1"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4"/>
          <a:stretch>
            <a:fillRect/>
          </a:stretch>
        </p:blipFill>
        <p:spPr>
          <a:xfrm>
            <a:off x="107504" y="1367088"/>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2197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a:t>Ontwerp</a:t>
            </a:r>
          </a:p>
          <a:p>
            <a:pPr algn="ctr"/>
            <a:r>
              <a:rPr lang="nl-NL" b="1"/>
              <a:t>Uitwerken</a:t>
            </a:r>
            <a:endParaRPr lang="nl-NL" b="1"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5"/>
          <a:stretch>
            <a:fillRect/>
          </a:stretch>
        </p:blipFill>
        <p:spPr>
          <a:xfrm>
            <a:off x="107504" y="3597389"/>
            <a:ext cx="1802890" cy="1060689"/>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2197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25020"/>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6" name="Rechthoek 10">
            <a:extLst>
              <a:ext uri="{FF2B5EF4-FFF2-40B4-BE49-F238E27FC236}">
                <a16:creationId xmlns:a16="http://schemas.microsoft.com/office/drawing/2014/main" id="{C408B68F-8C8B-0956-71F2-8177462FAB49}"/>
              </a:ext>
            </a:extLst>
          </p:cNvPr>
          <p:cNvSpPr/>
          <p:nvPr/>
        </p:nvSpPr>
        <p:spPr>
          <a:xfrm>
            <a:off x="7887914" y="3723665"/>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pic>
        <p:nvPicPr>
          <p:cNvPr id="3" name="Picture 2">
            <a:extLst>
              <a:ext uri="{FF2B5EF4-FFF2-40B4-BE49-F238E27FC236}">
                <a16:creationId xmlns:a16="http://schemas.microsoft.com/office/drawing/2014/main" id="{207F2BB0-C580-A77C-AFC6-64B9EF97E44E}"/>
              </a:ext>
            </a:extLst>
          </p:cNvPr>
          <p:cNvPicPr>
            <a:picLocks noChangeAspect="1"/>
          </p:cNvPicPr>
          <p:nvPr/>
        </p:nvPicPr>
        <p:blipFill>
          <a:blip r:embed="rId7"/>
          <a:stretch>
            <a:fillRect/>
          </a:stretch>
        </p:blipFill>
        <p:spPr>
          <a:xfrm>
            <a:off x="6302545" y="1275488"/>
            <a:ext cx="1579077" cy="1284315"/>
          </a:xfrm>
          <a:prstGeom prst="rect">
            <a:avLst/>
          </a:prstGeom>
        </p:spPr>
      </p:pic>
      <p:sp>
        <p:nvSpPr>
          <p:cNvPr id="2055" name="Rechthoek 11">
            <a:extLst>
              <a:ext uri="{FF2B5EF4-FFF2-40B4-BE49-F238E27FC236}">
                <a16:creationId xmlns:a16="http://schemas.microsoft.com/office/drawing/2014/main" id="{50F58315-0627-4A12-55E1-8ADCAC97C004}"/>
              </a:ext>
            </a:extLst>
          </p:cNvPr>
          <p:cNvSpPr/>
          <p:nvPr/>
        </p:nvSpPr>
        <p:spPr>
          <a:xfrm>
            <a:off x="7881623" y="156242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pic>
        <p:nvPicPr>
          <p:cNvPr id="4" name="Picture 3">
            <a:extLst>
              <a:ext uri="{FF2B5EF4-FFF2-40B4-BE49-F238E27FC236}">
                <a16:creationId xmlns:a16="http://schemas.microsoft.com/office/drawing/2014/main" id="{C3218698-D9DD-98A2-6854-76125FE8ADBB}"/>
              </a:ext>
            </a:extLst>
          </p:cNvPr>
          <p:cNvPicPr>
            <a:picLocks noChangeAspect="1"/>
          </p:cNvPicPr>
          <p:nvPr/>
        </p:nvPicPr>
        <p:blipFill>
          <a:blip r:embed="rId8"/>
          <a:stretch>
            <a:fillRect/>
          </a:stretch>
        </p:blipFill>
        <p:spPr>
          <a:xfrm>
            <a:off x="3174261" y="1049036"/>
            <a:ext cx="1737218" cy="1737218"/>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56242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 name="Rectangle 1">
            <a:extLst>
              <a:ext uri="{FF2B5EF4-FFF2-40B4-BE49-F238E27FC236}">
                <a16:creationId xmlns:a16="http://schemas.microsoft.com/office/drawing/2014/main" id="{1CB5EB42-C98C-0059-3849-F4601D8064BA}"/>
              </a:ext>
            </a:extLst>
          </p:cNvPr>
          <p:cNvSpPr/>
          <p:nvPr/>
        </p:nvSpPr>
        <p:spPr>
          <a:xfrm>
            <a:off x="3063149" y="24117"/>
            <a:ext cx="6045684" cy="509318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nchorCtr="0"/>
          <a:lstStyle/>
          <a:p>
            <a:pPr algn="ctr"/>
            <a:r>
              <a:rPr lang="en-US" sz="2400" b="1" dirty="0" err="1">
                <a:solidFill>
                  <a:srgbClr val="0070C0"/>
                </a:solidFill>
              </a:rPr>
              <a:t>Vandaag</a:t>
            </a:r>
            <a:endParaRPr lang="en-GB" sz="2400" b="1" dirty="0">
              <a:solidFill>
                <a:srgbClr val="0070C0"/>
              </a:solidFill>
            </a:endParaRPr>
          </a:p>
        </p:txBody>
      </p:sp>
      <p:sp>
        <p:nvSpPr>
          <p:cNvPr id="9" name="PIJL-LINKS en -RECHTS 34">
            <a:extLst>
              <a:ext uri="{FF2B5EF4-FFF2-40B4-BE49-F238E27FC236}">
                <a16:creationId xmlns:a16="http://schemas.microsoft.com/office/drawing/2014/main" id="{4E9662AC-98B3-F282-7CBF-9AF1746A142B}"/>
              </a:ext>
            </a:extLst>
          </p:cNvPr>
          <p:cNvSpPr/>
          <p:nvPr/>
        </p:nvSpPr>
        <p:spPr>
          <a:xfrm>
            <a:off x="2429345" y="533730"/>
            <a:ext cx="2862735"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dirty="0">
                <a:solidFill>
                  <a:schemeClr val="tx1"/>
                </a:solidFill>
              </a:rPr>
              <a:t>Allemaal nodig</a:t>
            </a:r>
          </a:p>
        </p:txBody>
      </p:sp>
      <p:sp>
        <p:nvSpPr>
          <p:cNvPr id="10" name="PIJL-LINKS en -RECHTS 35">
            <a:extLst>
              <a:ext uri="{FF2B5EF4-FFF2-40B4-BE49-F238E27FC236}">
                <a16:creationId xmlns:a16="http://schemas.microsoft.com/office/drawing/2014/main" id="{044274C5-7AC7-B793-A667-BE87DA06FE45}"/>
              </a:ext>
            </a:extLst>
          </p:cNvPr>
          <p:cNvSpPr/>
          <p:nvPr/>
        </p:nvSpPr>
        <p:spPr>
          <a:xfrm>
            <a:off x="5597696" y="533730"/>
            <a:ext cx="2862735"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dirty="0">
                <a:solidFill>
                  <a:schemeClr val="tx1"/>
                </a:solidFill>
              </a:rPr>
              <a:t>Allemaal nodig</a:t>
            </a:r>
            <a:endParaRPr lang="nl-NL" dirty="0"/>
          </a:p>
        </p:txBody>
      </p:sp>
      <p:pic>
        <p:nvPicPr>
          <p:cNvPr id="12" name="Picture 6" descr="3x geschonden bruggen van Alkmaar - Regionaal Archief Alkmaar">
            <a:extLst>
              <a:ext uri="{FF2B5EF4-FFF2-40B4-BE49-F238E27FC236}">
                <a16:creationId xmlns:a16="http://schemas.microsoft.com/office/drawing/2014/main" id="{1C0E2916-C8FA-C883-0ED5-29F5588EE09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048" y="82244"/>
            <a:ext cx="1175244" cy="86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2048" grpId="0" animBg="1"/>
      <p:bldP spid="2050" grpId="0" animBg="1"/>
      <p:bldP spid="2051" grpId="0" animBg="1"/>
      <p:bldP spid="2058" grpId="0" animBg="1"/>
      <p:bldP spid="2059" grpId="0" animBg="1"/>
      <p:bldP spid="2056" grpId="0" animBg="1"/>
      <p:bldP spid="2055" grpId="0" animBg="1"/>
      <p:bldP spid="30" grpId="0" animBg="1"/>
      <p:bldP spid="2"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3"/>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4"/>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6A774-EF3B-C151-AC3F-1CB953A3B42E}"/>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586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FF21-427E-2D2B-8AE9-5342762A2F5A}"/>
              </a:ext>
            </a:extLst>
          </p:cNvPr>
          <p:cNvSpPr txBox="1">
            <a:spLocks/>
          </p:cNvSpPr>
          <p:nvPr/>
        </p:nvSpPr>
        <p:spPr>
          <a:xfrm rot="16200000">
            <a:off x="-679846" y="2104175"/>
            <a:ext cx="4365854" cy="1202781"/>
          </a:xfrm>
          <a:prstGeom prst="rect">
            <a:avLst/>
          </a:prstGeom>
          <a:solidFill>
            <a:srgbClr val="7DD956"/>
          </a:solidFill>
        </p:spPr>
        <p:txBody>
          <a:bodyPr wrap="square" lIns="36000" tIns="36000" rIns="36000" bIns="360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solidFill>
                  <a:schemeClr val="bg1">
                    <a:lumMod val="50000"/>
                  </a:schemeClr>
                </a:solidFill>
                <a:latin typeface="+mn-lt"/>
              </a:rPr>
              <a:t>Kaartjes</a:t>
            </a:r>
            <a:r>
              <a:rPr lang="en-US" b="1" dirty="0">
                <a:solidFill>
                  <a:schemeClr val="bg1">
                    <a:lumMod val="50000"/>
                  </a:schemeClr>
                </a:solidFill>
                <a:latin typeface="+mn-lt"/>
              </a:rPr>
              <a:t> </a:t>
            </a:r>
            <a:r>
              <a:rPr lang="en-US" b="1" dirty="0" err="1">
                <a:solidFill>
                  <a:schemeClr val="bg1">
                    <a:lumMod val="50000"/>
                  </a:schemeClr>
                </a:solidFill>
                <a:latin typeface="+mn-lt"/>
              </a:rPr>
              <a:t>spel</a:t>
            </a:r>
            <a:endParaRPr lang="en-GB" b="1"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DA95425C-9021-AD47-5D1C-9C9C06D62042}"/>
              </a:ext>
            </a:extLst>
          </p:cNvPr>
          <p:cNvPicPr>
            <a:picLocks noChangeAspect="1"/>
          </p:cNvPicPr>
          <p:nvPr/>
        </p:nvPicPr>
        <p:blipFill>
          <a:blip r:embed="rId3"/>
          <a:stretch>
            <a:fillRect/>
          </a:stretch>
        </p:blipFill>
        <p:spPr>
          <a:xfrm>
            <a:off x="2098592" y="516544"/>
            <a:ext cx="4947044" cy="4371950"/>
          </a:xfrm>
          <a:prstGeom prst="rect">
            <a:avLst/>
          </a:prstGeom>
        </p:spPr>
      </p:pic>
      <p:sp>
        <p:nvSpPr>
          <p:cNvPr id="7" name="TextBox 6">
            <a:extLst>
              <a:ext uri="{FF2B5EF4-FFF2-40B4-BE49-F238E27FC236}">
                <a16:creationId xmlns:a16="http://schemas.microsoft.com/office/drawing/2014/main" id="{3F61027C-EB8D-3D29-BFE5-F33576861383}"/>
              </a:ext>
            </a:extLst>
          </p:cNvPr>
          <p:cNvSpPr txBox="1"/>
          <p:nvPr/>
        </p:nvSpPr>
        <p:spPr>
          <a:xfrm>
            <a:off x="3275856" y="59324"/>
            <a:ext cx="981871" cy="861774"/>
          </a:xfrm>
          <a:prstGeom prst="rect">
            <a:avLst/>
          </a:prstGeom>
          <a:noFill/>
        </p:spPr>
        <p:txBody>
          <a:bodyPr wrap="none" lIns="0" tIns="0" rIns="0" bIns="0" rtlCol="0">
            <a:spAutoFit/>
          </a:bodyPr>
          <a:lstStyle/>
          <a:p>
            <a:pPr algn="ctr"/>
            <a:r>
              <a:rPr lang="en-US" sz="2800" b="1" dirty="0"/>
              <a:t>Heel</a:t>
            </a:r>
            <a:br>
              <a:rPr lang="en-US" sz="2800" b="1" dirty="0"/>
            </a:br>
            <a:r>
              <a:rPr lang="en-US" sz="2800" b="1" dirty="0" err="1"/>
              <a:t>gewild</a:t>
            </a:r>
            <a:endParaRPr lang="en-GB" sz="2800" b="1" dirty="0"/>
          </a:p>
        </p:txBody>
      </p:sp>
      <p:sp>
        <p:nvSpPr>
          <p:cNvPr id="8" name="TextBox 7">
            <a:extLst>
              <a:ext uri="{FF2B5EF4-FFF2-40B4-BE49-F238E27FC236}">
                <a16:creationId xmlns:a16="http://schemas.microsoft.com/office/drawing/2014/main" id="{B9145DEF-FB6A-048C-1C1F-B39D332DD72A}"/>
              </a:ext>
            </a:extLst>
          </p:cNvPr>
          <p:cNvSpPr txBox="1"/>
          <p:nvPr/>
        </p:nvSpPr>
        <p:spPr>
          <a:xfrm>
            <a:off x="5329437" y="59324"/>
            <a:ext cx="1492395" cy="430887"/>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err="1">
                <a:solidFill>
                  <a:schemeClr val="tx1"/>
                </a:solidFill>
              </a:rPr>
              <a:t>Belangrijk</a:t>
            </a:r>
            <a:endParaRPr lang="en-GB" dirty="0">
              <a:solidFill>
                <a:schemeClr val="tx1"/>
              </a:solidFill>
            </a:endParaRPr>
          </a:p>
        </p:txBody>
      </p:sp>
      <p:sp>
        <p:nvSpPr>
          <p:cNvPr id="9" name="TextBox 8">
            <a:extLst>
              <a:ext uri="{FF2B5EF4-FFF2-40B4-BE49-F238E27FC236}">
                <a16:creationId xmlns:a16="http://schemas.microsoft.com/office/drawing/2014/main" id="{50E966DC-E12F-24F3-5EBC-2B6F8A64E3D4}"/>
              </a:ext>
            </a:extLst>
          </p:cNvPr>
          <p:cNvSpPr txBox="1"/>
          <p:nvPr/>
        </p:nvSpPr>
        <p:spPr>
          <a:xfrm>
            <a:off x="7121671" y="2115128"/>
            <a:ext cx="1482777" cy="861774"/>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a:solidFill>
                  <a:schemeClr val="tx1"/>
                </a:solidFill>
              </a:rPr>
              <a:t>Minder</a:t>
            </a:r>
          </a:p>
          <a:p>
            <a:r>
              <a:rPr lang="en-US" dirty="0" err="1">
                <a:solidFill>
                  <a:schemeClr val="tx1"/>
                </a:solidFill>
              </a:rPr>
              <a:t>belangrijk</a:t>
            </a:r>
            <a:endParaRPr lang="en-GB" dirty="0">
              <a:solidFill>
                <a:schemeClr val="tx1"/>
              </a:solidFill>
            </a:endParaRPr>
          </a:p>
        </p:txBody>
      </p:sp>
      <p:sp>
        <p:nvSpPr>
          <p:cNvPr id="10" name="TextBox 9">
            <a:extLst>
              <a:ext uri="{FF2B5EF4-FFF2-40B4-BE49-F238E27FC236}">
                <a16:creationId xmlns:a16="http://schemas.microsoft.com/office/drawing/2014/main" id="{A82BA26B-FC50-C194-EEE1-364DC0D57F69}"/>
              </a:ext>
            </a:extLst>
          </p:cNvPr>
          <p:cNvSpPr txBox="1"/>
          <p:nvPr/>
        </p:nvSpPr>
        <p:spPr>
          <a:xfrm>
            <a:off x="2690739" y="4923880"/>
            <a:ext cx="3780587" cy="184666"/>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nl-NL" sz="1200" dirty="0">
                <a:solidFill>
                  <a:schemeClr val="tx1"/>
                </a:solidFill>
              </a:rPr>
              <a:t>https://www.123test.nl/beroepen/beroep-natuurkundige/</a:t>
            </a:r>
          </a:p>
        </p:txBody>
      </p:sp>
      <p:sp>
        <p:nvSpPr>
          <p:cNvPr id="6" name="TextBox 5">
            <a:extLst>
              <a:ext uri="{FF2B5EF4-FFF2-40B4-BE49-F238E27FC236}">
                <a16:creationId xmlns:a16="http://schemas.microsoft.com/office/drawing/2014/main" id="{854E9F63-29E4-3DCC-6AFF-ABB0AC662E15}"/>
              </a:ext>
            </a:extLst>
          </p:cNvPr>
          <p:cNvSpPr txBox="1"/>
          <p:nvPr/>
        </p:nvSpPr>
        <p:spPr>
          <a:xfrm>
            <a:off x="1978040" y="4201340"/>
            <a:ext cx="4947044" cy="442035"/>
          </a:xfrm>
          <a:prstGeom prst="rect">
            <a:avLst/>
          </a:prstGeom>
          <a:solidFill>
            <a:schemeClr val="tx1"/>
          </a:solidFill>
        </p:spPr>
        <p:txBody>
          <a:bodyPr wrap="square" lIns="36000" tIns="36000" rIns="36000" bIns="36000" rtlCol="0">
            <a:spAutoFit/>
          </a:bodyPr>
          <a:lstStyle/>
          <a:p>
            <a:pPr algn="ctr"/>
            <a:r>
              <a:rPr lang="en-US" sz="2400" b="1" dirty="0" err="1">
                <a:solidFill>
                  <a:schemeClr val="bg1"/>
                </a:solidFill>
              </a:rPr>
              <a:t>Beroepen</a:t>
            </a:r>
            <a:r>
              <a:rPr lang="en-US" sz="2400" b="1" dirty="0">
                <a:solidFill>
                  <a:schemeClr val="bg1"/>
                </a:solidFill>
              </a:rPr>
              <a:t> met </a:t>
            </a:r>
            <a:r>
              <a:rPr lang="en-US" sz="2400" b="1" dirty="0" err="1">
                <a:solidFill>
                  <a:schemeClr val="bg1"/>
                </a:solidFill>
              </a:rPr>
              <a:t>en</a:t>
            </a:r>
            <a:r>
              <a:rPr lang="en-US" sz="2400" b="1" dirty="0">
                <a:solidFill>
                  <a:schemeClr val="bg1"/>
                </a:solidFill>
              </a:rPr>
              <a:t> </a:t>
            </a:r>
            <a:r>
              <a:rPr lang="en-US" sz="2400" b="1" dirty="0" err="1">
                <a:solidFill>
                  <a:schemeClr val="bg1"/>
                </a:solidFill>
              </a:rPr>
              <a:t>zonder</a:t>
            </a:r>
            <a:r>
              <a:rPr lang="en-US" sz="2400" b="1" dirty="0">
                <a:solidFill>
                  <a:schemeClr val="bg1"/>
                </a:solidFill>
              </a:rPr>
              <a:t> </a:t>
            </a:r>
            <a:r>
              <a:rPr lang="en-US" sz="2400" b="1" dirty="0" err="1">
                <a:solidFill>
                  <a:schemeClr val="bg1"/>
                </a:solidFill>
              </a:rPr>
              <a:t>natuurkunde</a:t>
            </a:r>
            <a:endParaRPr lang="en-GB" sz="2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Natuurkundige</a:t>
            </a:r>
            <a:r>
              <a:rPr lang="en-US" sz="3200" b="1" dirty="0"/>
              <a:t> heel </a:t>
            </a:r>
            <a:r>
              <a:rPr lang="en-US" sz="3200" b="1" dirty="0" err="1"/>
              <a:t>gewild</a:t>
            </a:r>
            <a:r>
              <a:rPr lang="en-US" sz="3200" b="1" dirty="0"/>
              <a:t>...</a:t>
            </a:r>
            <a:br>
              <a:rPr lang="en-US" sz="3200" dirty="0"/>
            </a:br>
            <a:r>
              <a:rPr lang="en-US" sz="2800" i="1" dirty="0"/>
              <a:t>...om </a:t>
            </a:r>
            <a:r>
              <a:rPr lang="en-US" sz="2800" i="1" dirty="0" err="1"/>
              <a:t>hun</a:t>
            </a:r>
            <a:r>
              <a:rPr lang="en-US" sz="2800" i="1" dirty="0"/>
              <a:t> </a:t>
            </a:r>
            <a:r>
              <a:rPr lang="en-US" sz="2800" i="1" dirty="0" err="1">
                <a:solidFill>
                  <a:srgbClr val="CC00CC"/>
                </a:solidFill>
              </a:rPr>
              <a:t>kennis</a:t>
            </a:r>
            <a:r>
              <a:rPr lang="en-US" sz="2800" i="1" dirty="0"/>
              <a:t> of </a:t>
            </a:r>
            <a:r>
              <a:rPr lang="en-US" sz="2800" i="1" dirty="0" err="1"/>
              <a:t>hun</a:t>
            </a:r>
            <a:r>
              <a:rPr lang="en-US" sz="2800" i="1" dirty="0"/>
              <a:t> </a:t>
            </a:r>
            <a:r>
              <a:rPr lang="en-US" sz="2800" i="1" dirty="0" err="1"/>
              <a:t>manier</a:t>
            </a:r>
            <a:r>
              <a:rPr lang="en-US" sz="2800" i="1" dirty="0"/>
              <a:t> van </a:t>
            </a:r>
            <a:r>
              <a:rPr lang="en-US" sz="2800" i="1" dirty="0" err="1">
                <a:solidFill>
                  <a:srgbClr val="CC00CC"/>
                </a:solidFill>
              </a:rPr>
              <a:t>denken</a:t>
            </a:r>
            <a:endParaRPr lang="en-GB" sz="2800" i="1" dirty="0">
              <a:solidFill>
                <a:srgbClr val="CC00CC"/>
              </a:solidFill>
            </a:endParaRPr>
          </a:p>
        </p:txBody>
      </p:sp>
      <p:sp>
        <p:nvSpPr>
          <p:cNvPr id="3" name="Content Placeholder 2">
            <a:extLst>
              <a:ext uri="{FF2B5EF4-FFF2-40B4-BE49-F238E27FC236}">
                <a16:creationId xmlns:a16="http://schemas.microsoft.com/office/drawing/2014/main" id="{6B0C6657-2A15-C0BC-6B5D-49992D5254D4}"/>
              </a:ext>
            </a:extLst>
          </p:cNvPr>
          <p:cNvSpPr>
            <a:spLocks noGrp="1"/>
          </p:cNvSpPr>
          <p:nvPr>
            <p:ph sz="half" idx="1"/>
          </p:nvPr>
        </p:nvSpPr>
        <p:spPr>
          <a:xfrm>
            <a:off x="457200" y="1425296"/>
            <a:ext cx="2120000" cy="3447098"/>
          </a:xfrm>
        </p:spPr>
        <p:txBody>
          <a:bodyPr wrap="square" lIns="0" tIns="0" rIns="0" bIns="0">
            <a:spAutoFit/>
          </a:bodyPr>
          <a:lstStyle/>
          <a:p>
            <a:pPr marL="180975" indent="-180975"/>
            <a:r>
              <a:rPr lang="en-US" sz="1600" dirty="0" err="1"/>
              <a:t>Adviseur</a:t>
            </a:r>
            <a:r>
              <a:rPr lang="en-US" sz="1600" dirty="0"/>
              <a:t> bij een</a:t>
            </a:r>
            <a:br>
              <a:rPr lang="en-US" sz="1600" dirty="0"/>
            </a:br>
            <a:r>
              <a:rPr lang="en-US" sz="1600" dirty="0"/>
              <a:t>         </a:t>
            </a:r>
            <a:r>
              <a:rPr lang="en-US" sz="1600" dirty="0" err="1"/>
              <a:t>ingenieursbureau</a:t>
            </a:r>
            <a:endParaRPr lang="nl-NL" sz="1600" dirty="0"/>
          </a:p>
          <a:p>
            <a:pPr marL="180975" indent="-180975"/>
            <a:r>
              <a:rPr lang="nl-NL" sz="1600" dirty="0"/>
              <a:t>Bacterioloog</a:t>
            </a:r>
          </a:p>
          <a:p>
            <a:pPr marL="180975" indent="-180975"/>
            <a:r>
              <a:rPr lang="nl-NL" sz="1600" dirty="0"/>
              <a:t>Belastingconsulent</a:t>
            </a:r>
          </a:p>
          <a:p>
            <a:pPr marL="180975" indent="-180975"/>
            <a:r>
              <a:rPr lang="en-US" sz="1600" dirty="0" err="1"/>
              <a:t>Beleidsmedewerker</a:t>
            </a:r>
            <a:endParaRPr lang="nl-NL" sz="1600" dirty="0"/>
          </a:p>
          <a:p>
            <a:pPr marL="180975" indent="-180975"/>
            <a:r>
              <a:rPr lang="nl-NL" sz="1600" dirty="0"/>
              <a:t>Bioloog</a:t>
            </a:r>
          </a:p>
          <a:p>
            <a:pPr marL="180975" indent="-180975"/>
            <a:r>
              <a:rPr lang="nl-NL" sz="1600" dirty="0"/>
              <a:t>Biotechnoloog</a:t>
            </a:r>
          </a:p>
          <a:p>
            <a:pPr marL="180975" indent="-180975"/>
            <a:r>
              <a:rPr lang="en-US" sz="1600" dirty="0" err="1"/>
              <a:t>Bouwfysicus</a:t>
            </a:r>
            <a:endParaRPr lang="nl-NL" sz="1600" dirty="0"/>
          </a:p>
          <a:p>
            <a:pPr marL="180975" indent="-180975"/>
            <a:r>
              <a:rPr lang="nl-NL" sz="1600" dirty="0"/>
              <a:t>Chemicus</a:t>
            </a:r>
          </a:p>
          <a:p>
            <a:pPr marL="180975" indent="-180975"/>
            <a:r>
              <a:rPr lang="nl-NL" sz="1600" dirty="0"/>
              <a:t>Civiel ingenieur</a:t>
            </a:r>
          </a:p>
          <a:p>
            <a:pPr marL="180975" indent="-180975"/>
            <a:r>
              <a:rPr lang="en-US" sz="1600" dirty="0" err="1"/>
              <a:t>Dataanalist</a:t>
            </a:r>
            <a:endParaRPr lang="nl-NL" sz="1600" dirty="0"/>
          </a:p>
          <a:p>
            <a:pPr marL="180975" indent="-180975"/>
            <a:r>
              <a:rPr lang="en-US" sz="1600" dirty="0" err="1"/>
              <a:t>Deeltjesfysicus</a:t>
            </a:r>
            <a:endParaRPr lang="en-US" sz="1600" dirty="0"/>
          </a:p>
        </p:txBody>
      </p:sp>
      <p:sp>
        <p:nvSpPr>
          <p:cNvPr id="6" name="Content Placeholder 2">
            <a:extLst>
              <a:ext uri="{FF2B5EF4-FFF2-40B4-BE49-F238E27FC236}">
                <a16:creationId xmlns:a16="http://schemas.microsoft.com/office/drawing/2014/main" id="{CC18C2E4-0EB4-1EFC-A25C-F09DC6788AC1}"/>
              </a:ext>
            </a:extLst>
          </p:cNvPr>
          <p:cNvSpPr txBox="1">
            <a:spLocks/>
          </p:cNvSpPr>
          <p:nvPr/>
        </p:nvSpPr>
        <p:spPr>
          <a:xfrm>
            <a:off x="5437767" y="1425296"/>
            <a:ext cx="3670737"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r>
              <a:rPr lang="nl-NL" sz="1600" dirty="0"/>
              <a:t>Milieu-inspecteur</a:t>
            </a:r>
          </a:p>
          <a:p>
            <a:pPr marL="180975" indent="-180975"/>
            <a:r>
              <a:rPr lang="nl-NL" sz="1600" dirty="0"/>
              <a:t>Milieuadviseur</a:t>
            </a:r>
          </a:p>
          <a:p>
            <a:pPr marL="180975" indent="-180975"/>
            <a:r>
              <a:rPr lang="en-US" sz="1600" dirty="0" err="1"/>
              <a:t>Natuurkundig</a:t>
            </a:r>
            <a:r>
              <a:rPr lang="en-US" sz="1600" dirty="0"/>
              <a:t> </a:t>
            </a:r>
            <a:r>
              <a:rPr lang="en-US" sz="1600" dirty="0" err="1"/>
              <a:t>onderzoeker</a:t>
            </a:r>
            <a:endParaRPr lang="en-US" sz="1600" dirty="0"/>
          </a:p>
          <a:p>
            <a:pPr marL="180975" indent="-180975"/>
            <a:r>
              <a:rPr lang="en-US" sz="1600" dirty="0" err="1"/>
              <a:t>Onderzoeker</a:t>
            </a:r>
            <a:r>
              <a:rPr lang="en-US" sz="1600" dirty="0"/>
              <a:t> bij TNO, FOM, SRON</a:t>
            </a:r>
          </a:p>
          <a:p>
            <a:pPr marL="180975" indent="-180975"/>
            <a:r>
              <a:rPr lang="en-US" sz="1600" dirty="0" err="1"/>
              <a:t>Ontwikkelaar</a:t>
            </a:r>
            <a:r>
              <a:rPr lang="en-US" sz="1600" dirty="0"/>
              <a:t> bij Shell, Philips, NXP, DSM</a:t>
            </a:r>
          </a:p>
          <a:p>
            <a:pPr marL="180975" indent="-180975"/>
            <a:r>
              <a:rPr lang="en-US" sz="1600" dirty="0" err="1"/>
              <a:t>Ontwikkelaar</a:t>
            </a:r>
            <a:r>
              <a:rPr lang="en-US" sz="1600" dirty="0"/>
              <a:t> van </a:t>
            </a:r>
            <a:r>
              <a:rPr lang="en-US" sz="1600" dirty="0" err="1"/>
              <a:t>ziekenhuisapparatuur</a:t>
            </a:r>
            <a:endParaRPr lang="en-US" sz="1600" dirty="0"/>
          </a:p>
          <a:p>
            <a:pPr marL="180975" indent="-180975"/>
            <a:r>
              <a:rPr lang="nl-NL" sz="1600" dirty="0"/>
              <a:t>Productontwikkelaar</a:t>
            </a:r>
            <a:endParaRPr lang="en-US" sz="1600" dirty="0"/>
          </a:p>
          <a:p>
            <a:pPr marL="180975" indent="-180975"/>
            <a:r>
              <a:rPr lang="en-US" sz="1600" dirty="0"/>
              <a:t>Software </a:t>
            </a:r>
            <a:r>
              <a:rPr lang="en-US" sz="1600" dirty="0" err="1"/>
              <a:t>ontwikkelaar</a:t>
            </a:r>
            <a:endParaRPr lang="en-US" sz="1600" dirty="0"/>
          </a:p>
          <a:p>
            <a:pPr marL="180975" indent="-180975"/>
            <a:r>
              <a:rPr lang="en-US" sz="1600" dirty="0" err="1"/>
              <a:t>Sterrenkundige</a:t>
            </a:r>
            <a:endParaRPr lang="en-US" sz="1600" dirty="0"/>
          </a:p>
          <a:p>
            <a:pPr marL="180975" indent="-180975"/>
            <a:r>
              <a:rPr lang="en-US" sz="1600" dirty="0" err="1"/>
              <a:t>Systeemontwikkelaar</a:t>
            </a:r>
            <a:endParaRPr lang="en-US" sz="1600" dirty="0"/>
          </a:p>
          <a:p>
            <a:pPr marL="180975" indent="-180975"/>
            <a:r>
              <a:rPr lang="en-US" sz="1600" dirty="0" err="1"/>
              <a:t>Werktuigbouwer</a:t>
            </a:r>
            <a:endParaRPr lang="nl-NL" sz="1600" dirty="0"/>
          </a:p>
          <a:p>
            <a:pPr marL="180975" indent="-180975"/>
            <a:r>
              <a:rPr lang="nl-NL" sz="1600" dirty="0"/>
              <a:t>Wetenschappelijk journalist</a:t>
            </a: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2947483"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a:t>Docent </a:t>
            </a:r>
            <a:r>
              <a:rPr lang="en-US" sz="1600" dirty="0" err="1"/>
              <a:t>natuurkunde</a:t>
            </a:r>
            <a:endParaRPr lang="en-US" sz="1600" dirty="0"/>
          </a:p>
          <a:p>
            <a:pPr marL="180975" indent="-180975">
              <a:buFont typeface="Arial" pitchFamily="34" charset="0"/>
              <a:buChar char="•"/>
            </a:pPr>
            <a:r>
              <a:rPr lang="en-US" sz="1600" dirty="0" err="1"/>
              <a:t>Electrotechnicus</a:t>
            </a:r>
            <a:endParaRPr lang="en-US" sz="1600" dirty="0"/>
          </a:p>
          <a:p>
            <a:pPr marL="180975" indent="-180975">
              <a:buFont typeface="Arial" pitchFamily="34" charset="0"/>
              <a:buChar char="•"/>
            </a:pPr>
            <a:r>
              <a:rPr lang="en-US" sz="1600" dirty="0" err="1"/>
              <a:t>Ethisch</a:t>
            </a:r>
            <a:r>
              <a:rPr lang="en-US" sz="1600" dirty="0"/>
              <a:t> hacker</a:t>
            </a:r>
            <a:endParaRPr lang="nl-NL" sz="1600" dirty="0"/>
          </a:p>
          <a:p>
            <a:pPr marL="180975" indent="-180975">
              <a:buFont typeface="Arial" pitchFamily="34" charset="0"/>
              <a:buChar char="•"/>
            </a:pPr>
            <a:r>
              <a:rPr lang="nl-NL" sz="1600" dirty="0"/>
              <a:t>Klinisch onderzoeker</a:t>
            </a:r>
          </a:p>
          <a:p>
            <a:pPr marL="180975" indent="-180975">
              <a:buFont typeface="Arial" pitchFamily="34" charset="0"/>
              <a:buChar char="•"/>
            </a:pPr>
            <a:r>
              <a:rPr lang="nl-NL" sz="1600" dirty="0"/>
              <a:t>Epidemioloog</a:t>
            </a:r>
          </a:p>
          <a:p>
            <a:pPr marL="180975" indent="-180975">
              <a:buFont typeface="Arial" pitchFamily="34" charset="0"/>
              <a:buChar char="•"/>
            </a:pPr>
            <a:r>
              <a:rPr lang="nl-NL" sz="1600" dirty="0"/>
              <a:t>Geograaf</a:t>
            </a:r>
          </a:p>
          <a:p>
            <a:pPr marL="180975" indent="-180975">
              <a:buFont typeface="Arial" pitchFamily="34" charset="0"/>
              <a:buChar char="•"/>
            </a:pPr>
            <a:r>
              <a:rPr lang="nl-NL" sz="1600" dirty="0"/>
              <a:t>Geoloog</a:t>
            </a:r>
          </a:p>
          <a:p>
            <a:pPr marL="180975" indent="-180975">
              <a:buFont typeface="Arial" pitchFamily="34" charset="0"/>
              <a:buChar char="•"/>
            </a:pPr>
            <a:r>
              <a:rPr lang="nl-NL" sz="1600" dirty="0"/>
              <a:t>Geofysicus</a:t>
            </a:r>
          </a:p>
          <a:p>
            <a:pPr marL="180975" indent="-180975">
              <a:buFont typeface="Arial" pitchFamily="34" charset="0"/>
              <a:buChar char="•"/>
            </a:pPr>
            <a:r>
              <a:rPr lang="en-US" sz="1600" dirty="0" err="1"/>
              <a:t>Klimatoloog</a:t>
            </a:r>
            <a:endParaRPr lang="nl-NL" sz="1600" dirty="0"/>
          </a:p>
          <a:p>
            <a:pPr marL="180975" indent="-180975">
              <a:buFont typeface="Arial" pitchFamily="34" charset="0"/>
              <a:buChar char="•"/>
            </a:pPr>
            <a:r>
              <a:rPr lang="en-US" sz="1600" dirty="0" err="1"/>
              <a:t>Machinebouwer</a:t>
            </a:r>
            <a:endParaRPr lang="nl-NL" sz="1600" dirty="0"/>
          </a:p>
          <a:p>
            <a:pPr marL="180975" indent="-180975">
              <a:buFont typeface="Arial" pitchFamily="34" charset="0"/>
              <a:buChar char="•"/>
            </a:pPr>
            <a:r>
              <a:rPr lang="nl-NL" sz="1600" dirty="0"/>
              <a:t>Metallurg</a:t>
            </a:r>
          </a:p>
          <a:p>
            <a:pPr marL="180975" indent="-180975">
              <a:buFont typeface="Arial" pitchFamily="34" charset="0"/>
              <a:buChar char="•"/>
            </a:pPr>
            <a:r>
              <a:rPr lang="en-US" sz="1600" dirty="0" err="1"/>
              <a:t>Meteoroloog</a:t>
            </a:r>
            <a:endParaRPr lang="nl-NL" sz="1600" dirty="0"/>
          </a:p>
        </p:txBody>
      </p:sp>
    </p:spTree>
    <p:extLst>
      <p:ext uri="{BB962C8B-B14F-4D97-AF65-F5344CB8AC3E}">
        <p14:creationId xmlns:p14="http://schemas.microsoft.com/office/powerpoint/2010/main" val="164956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Natuurkunde</a:t>
            </a:r>
            <a:r>
              <a:rPr lang="en-US" sz="3200" b="1" dirty="0"/>
              <a:t> </a:t>
            </a:r>
            <a:r>
              <a:rPr lang="en-US" sz="3200" b="1" dirty="0" err="1"/>
              <a:t>belangrijk</a:t>
            </a:r>
            <a:r>
              <a:rPr lang="en-US" sz="3200" b="1" dirty="0"/>
              <a:t>...</a:t>
            </a:r>
            <a:br>
              <a:rPr lang="en-US" sz="3200" dirty="0"/>
            </a:br>
            <a:r>
              <a:rPr lang="en-US" sz="3200" i="1" dirty="0"/>
              <a:t>...o</a:t>
            </a:r>
            <a:r>
              <a:rPr lang="en-US" sz="2800" i="1" dirty="0"/>
              <a:t>m </a:t>
            </a:r>
            <a:r>
              <a:rPr lang="en-US" sz="2800" i="1" dirty="0" err="1"/>
              <a:t>hun</a:t>
            </a:r>
            <a:r>
              <a:rPr lang="en-US" sz="2800" i="1" dirty="0"/>
              <a:t> </a:t>
            </a:r>
            <a:r>
              <a:rPr lang="en-US" sz="2800" i="1" dirty="0" err="1">
                <a:solidFill>
                  <a:srgbClr val="CC00CC"/>
                </a:solidFill>
              </a:rPr>
              <a:t>toegepaste</a:t>
            </a:r>
            <a:r>
              <a:rPr lang="en-US" sz="2800" i="1" dirty="0"/>
              <a:t> </a:t>
            </a:r>
            <a:r>
              <a:rPr lang="en-US" sz="2800" i="1" dirty="0" err="1">
                <a:solidFill>
                  <a:srgbClr val="CC00CC"/>
                </a:solidFill>
              </a:rPr>
              <a:t>kennis</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3518256" y="1426742"/>
            <a:ext cx="2120000" cy="290541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Kraanmachinist</a:t>
            </a:r>
            <a:endParaRPr lang="en-US" sz="1600" dirty="0"/>
          </a:p>
          <a:p>
            <a:pPr marL="180975" indent="-180975">
              <a:buFont typeface="Arial" pitchFamily="34" charset="0"/>
              <a:buChar char="•"/>
            </a:pPr>
            <a:r>
              <a:rPr lang="en-US" sz="1600" dirty="0" err="1"/>
              <a:t>Steigerbouwer</a:t>
            </a:r>
            <a:endParaRPr lang="en-US" sz="1600" dirty="0"/>
          </a:p>
          <a:p>
            <a:pPr marL="180975" indent="-180975">
              <a:buFont typeface="Arial" pitchFamily="34" charset="0"/>
              <a:buChar char="•"/>
            </a:pPr>
            <a:r>
              <a:rPr lang="en-US" sz="1600" dirty="0" err="1"/>
              <a:t>Kapitein</a:t>
            </a:r>
            <a:endParaRPr lang="en-US" sz="1600" dirty="0"/>
          </a:p>
          <a:p>
            <a:pPr marL="180975" indent="-180975">
              <a:buFont typeface="Arial" pitchFamily="34" charset="0"/>
              <a:buChar char="•"/>
            </a:pPr>
            <a:r>
              <a:rPr lang="en-US" sz="1600" dirty="0"/>
              <a:t>Stuurman/vrouw</a:t>
            </a:r>
          </a:p>
          <a:p>
            <a:pPr marL="180975" indent="-180975">
              <a:buFont typeface="Arial" pitchFamily="34" charset="0"/>
              <a:buChar char="•"/>
            </a:pPr>
            <a:r>
              <a:rPr lang="en-US" sz="1600" dirty="0" err="1"/>
              <a:t>Constructeur</a:t>
            </a:r>
            <a:endParaRPr lang="en-US" sz="1600" dirty="0"/>
          </a:p>
          <a:p>
            <a:pPr marL="180975" indent="-180975">
              <a:buFont typeface="Arial" pitchFamily="34" charset="0"/>
              <a:buChar char="•"/>
            </a:pPr>
            <a:r>
              <a:rPr lang="en-US" sz="1600" dirty="0" err="1"/>
              <a:t>Vrachtwagenchauffeur</a:t>
            </a:r>
            <a:endParaRPr lang="en-US" sz="1600" dirty="0"/>
          </a:p>
          <a:p>
            <a:pPr marL="180975" indent="-180975">
              <a:buFont typeface="Arial" pitchFamily="34" charset="0"/>
              <a:buChar char="•"/>
            </a:pPr>
            <a:r>
              <a:rPr lang="en-US" sz="1600" dirty="0" err="1"/>
              <a:t>Stuwadoor</a:t>
            </a:r>
            <a:endParaRPr lang="en-US" sz="1600" dirty="0"/>
          </a:p>
          <a:p>
            <a:pPr marL="180975" indent="-180975">
              <a:buFont typeface="Arial" pitchFamily="34" charset="0"/>
              <a:buChar char="•"/>
            </a:pPr>
            <a:r>
              <a:rPr lang="en-US" sz="1600" dirty="0" err="1"/>
              <a:t>Brandweerman</a:t>
            </a:r>
            <a:r>
              <a:rPr lang="en-US" sz="1600" dirty="0"/>
              <a:t>/vrouw</a:t>
            </a:r>
          </a:p>
          <a:p>
            <a:pPr marL="180975" indent="-180975">
              <a:buFont typeface="Arial" pitchFamily="34" charset="0"/>
              <a:buChar char="•"/>
            </a:pPr>
            <a:r>
              <a:rPr lang="en-US" sz="1600" dirty="0" err="1"/>
              <a:t>Heftruckbestuurder</a:t>
            </a:r>
            <a:endParaRPr lang="en-US" sz="1600" dirty="0"/>
          </a:p>
          <a:p>
            <a:pPr marL="180975" indent="-180975">
              <a:buFont typeface="Arial" pitchFamily="34" charset="0"/>
              <a:buChar char="•"/>
            </a:pPr>
            <a:r>
              <a:rPr lang="en-US" sz="1600" dirty="0" err="1"/>
              <a:t>Loods</a:t>
            </a:r>
            <a:endParaRPr lang="en-US" sz="1600" dirty="0"/>
          </a:p>
        </p:txBody>
      </p:sp>
    </p:spTree>
    <p:extLst>
      <p:ext uri="{BB962C8B-B14F-4D97-AF65-F5344CB8AC3E}">
        <p14:creationId xmlns:p14="http://schemas.microsoft.com/office/powerpoint/2010/main" val="1923780617"/>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19971</TotalTime>
  <Words>1161</Words>
  <Application>Microsoft Office PowerPoint</Application>
  <PresentationFormat>On-screen Show (16:9)</PresentationFormat>
  <Paragraphs>302</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Natuurkundige heel gewild... ...om hun kennis of hun manier van denken</vt:lpstr>
      <vt:lpstr>Natuurkunde belangrijk... ...om hun toegepaste kennis</vt:lpstr>
      <vt:lpstr>Natuurkunde minder belangrijk... ...maar wel leuk</vt:lpstr>
      <vt:lpstr>PowerPoint Presentation</vt:lpstr>
      <vt:lpstr>PowerPoint Presentation</vt:lpstr>
      <vt:lpstr>PowerPoint Presentation</vt:lpstr>
      <vt:lpstr>PowerPoint Presentation</vt:lpstr>
      <vt:lpstr>PowerPoint Presentation</vt:lpstr>
      <vt:lpstr>Wat is Magnetisme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101</cp:revision>
  <dcterms:created xsi:type="dcterms:W3CDTF">2019-02-16T11:50:46Z</dcterms:created>
  <dcterms:modified xsi:type="dcterms:W3CDTF">2025-03-31T17:23:51Z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